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2" r:id="rId2"/>
    <p:sldMasterId id="2147483667" r:id="rId3"/>
    <p:sldMasterId id="2147483681" r:id="rId4"/>
  </p:sldMasterIdLst>
  <p:notesMasterIdLst>
    <p:notesMasterId r:id="rId27"/>
  </p:notesMasterIdLst>
  <p:handoutMasterIdLst>
    <p:handoutMasterId r:id="rId28"/>
  </p:handoutMasterIdLst>
  <p:sldIdLst>
    <p:sldId id="656" r:id="rId5"/>
    <p:sldId id="644" r:id="rId6"/>
    <p:sldId id="668" r:id="rId7"/>
    <p:sldId id="660" r:id="rId8"/>
    <p:sldId id="658" r:id="rId9"/>
    <p:sldId id="659" r:id="rId10"/>
    <p:sldId id="643" r:id="rId11"/>
    <p:sldId id="653" r:id="rId12"/>
    <p:sldId id="652" r:id="rId13"/>
    <p:sldId id="662" r:id="rId14"/>
    <p:sldId id="663" r:id="rId15"/>
    <p:sldId id="657" r:id="rId16"/>
    <p:sldId id="654" r:id="rId17"/>
    <p:sldId id="655" r:id="rId18"/>
    <p:sldId id="631" r:id="rId19"/>
    <p:sldId id="661" r:id="rId20"/>
    <p:sldId id="664" r:id="rId21"/>
    <p:sldId id="665" r:id="rId22"/>
    <p:sldId id="666" r:id="rId23"/>
    <p:sldId id="667" r:id="rId24"/>
    <p:sldId id="601" r:id="rId25"/>
    <p:sldId id="564" r:id="rId26"/>
  </p:sldIdLst>
  <p:sldSz cx="9144000" cy="5715000" type="screen16x10"/>
  <p:notesSz cx="6669088"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4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Benutzer" initials="W" lastIdx="8" clrIdx="0">
    <p:extLst/>
  </p:cmAuthor>
  <p:cmAuthor id="2" name="HD" initials="D"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05E"/>
    <a:srgbClr val="F7EDF1"/>
    <a:srgbClr val="004A82"/>
    <a:srgbClr val="82023C"/>
    <a:srgbClr val="FEBB14"/>
    <a:srgbClr val="2C71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641" autoAdjust="0"/>
    <p:restoredTop sz="84159" autoAdjust="0"/>
  </p:normalViewPr>
  <p:slideViewPr>
    <p:cSldViewPr snapToGrid="0" snapToObjects="1">
      <p:cViewPr varScale="1">
        <p:scale>
          <a:sx n="112" d="100"/>
          <a:sy n="112" d="100"/>
        </p:scale>
        <p:origin x="528" y="78"/>
      </p:cViewPr>
      <p:guideLst>
        <p:guide orient="horz"/>
        <p:guide pos="4640"/>
      </p:guideLst>
    </p:cSldViewPr>
  </p:slideViewPr>
  <p:notesTextViewPr>
    <p:cViewPr>
      <p:scale>
        <a:sx n="90" d="100"/>
        <a:sy n="90" d="100"/>
      </p:scale>
      <p:origin x="0" y="0"/>
    </p:cViewPr>
  </p:notesTextViewPr>
  <p:sorterViewPr>
    <p:cViewPr>
      <p:scale>
        <a:sx n="100" d="100"/>
        <a:sy n="100" d="100"/>
      </p:scale>
      <p:origin x="0" y="-12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1"/>
            <a:ext cx="2889938" cy="496331"/>
          </a:xfrm>
          <a:prstGeom prst="rect">
            <a:avLst/>
          </a:prstGeom>
        </p:spPr>
        <p:txBody>
          <a:bodyPr vert="horz" lIns="91440" tIns="45720" rIns="91440" bIns="45720" rtlCol="0"/>
          <a:lstStyle>
            <a:lvl1pPr algn="r">
              <a:defRPr sz="1200"/>
            </a:lvl1pPr>
          </a:lstStyle>
          <a:p>
            <a:fld id="{9EE303DA-63AA-465B-94AB-252601F6A32F}" type="datetimeFigureOut">
              <a:rPr lang="de-DE" smtClean="0"/>
              <a:pPr/>
              <a:t>09.06.2018</a:t>
            </a:fld>
            <a:endParaRPr lang="de-DE"/>
          </a:p>
        </p:txBody>
      </p:sp>
      <p:sp>
        <p:nvSpPr>
          <p:cNvPr id="4" name="Fußzeilenplatzhalter 3"/>
          <p:cNvSpPr>
            <a:spLocks noGrp="1"/>
          </p:cNvSpPr>
          <p:nvPr>
            <p:ph type="ftr" sz="quarter" idx="2"/>
          </p:nvPr>
        </p:nvSpPr>
        <p:spPr>
          <a:xfrm>
            <a:off x="0" y="9428585"/>
            <a:ext cx="2889938" cy="49633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5"/>
            <a:ext cx="2889938" cy="496331"/>
          </a:xfrm>
          <a:prstGeom prst="rect">
            <a:avLst/>
          </a:prstGeom>
        </p:spPr>
        <p:txBody>
          <a:bodyPr vert="horz" lIns="91440" tIns="45720" rIns="91440" bIns="45720" rtlCol="0" anchor="b"/>
          <a:lstStyle>
            <a:lvl1pPr algn="r">
              <a:defRPr sz="1200"/>
            </a:lvl1pPr>
          </a:lstStyle>
          <a:p>
            <a:fld id="{7A8F08D9-19CB-49A9-B837-BDFFB6D9AB52}" type="slidenum">
              <a:rPr lang="de-DE" smtClean="0"/>
              <a:pPr/>
              <a:t>‹Nr.›</a:t>
            </a:fld>
            <a:endParaRPr lang="de-DE"/>
          </a:p>
        </p:txBody>
      </p:sp>
    </p:spTree>
    <p:extLst>
      <p:ext uri="{BB962C8B-B14F-4D97-AF65-F5344CB8AC3E}">
        <p14:creationId xmlns:p14="http://schemas.microsoft.com/office/powerpoint/2010/main" val="4237324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1"/>
            <a:ext cx="2889938" cy="496331"/>
          </a:xfrm>
          <a:prstGeom prst="rect">
            <a:avLst/>
          </a:prstGeom>
        </p:spPr>
        <p:txBody>
          <a:bodyPr vert="horz" lIns="91440" tIns="45720" rIns="91440" bIns="45720" rtlCol="0"/>
          <a:lstStyle>
            <a:lvl1pPr algn="r">
              <a:defRPr sz="1200"/>
            </a:lvl1pPr>
          </a:lstStyle>
          <a:p>
            <a:fld id="{381CF242-6193-4A59-B666-3050D9FE7DE6}" type="datetimeFigureOut">
              <a:rPr lang="de-DE" smtClean="0"/>
              <a:pPr/>
              <a:t>09.06.2018</a:t>
            </a:fld>
            <a:endParaRPr lang="de-DE"/>
          </a:p>
        </p:txBody>
      </p:sp>
      <p:sp>
        <p:nvSpPr>
          <p:cNvPr id="4" name="Folienbildplatzhalter 3"/>
          <p:cNvSpPr>
            <a:spLocks noGrp="1" noRot="1" noChangeAspect="1"/>
          </p:cNvSpPr>
          <p:nvPr>
            <p:ph type="sldImg" idx="2"/>
          </p:nvPr>
        </p:nvSpPr>
        <p:spPr>
          <a:xfrm>
            <a:off x="357188" y="744538"/>
            <a:ext cx="5954712"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4"/>
            <a:ext cx="5335270" cy="4466988"/>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5"/>
            <a:ext cx="2889938" cy="49633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5"/>
            <a:ext cx="2889938" cy="496331"/>
          </a:xfrm>
          <a:prstGeom prst="rect">
            <a:avLst/>
          </a:prstGeom>
        </p:spPr>
        <p:txBody>
          <a:bodyPr vert="horz" lIns="91440" tIns="45720" rIns="91440" bIns="45720" rtlCol="0" anchor="b"/>
          <a:lstStyle>
            <a:lvl1pPr algn="r">
              <a:defRPr sz="1200"/>
            </a:lvl1pPr>
          </a:lstStyle>
          <a:p>
            <a:fld id="{515C4744-D8EC-4088-BABD-06D8C8FF98AC}" type="slidenum">
              <a:rPr lang="de-DE" smtClean="0"/>
              <a:pPr/>
              <a:t>‹Nr.›</a:t>
            </a:fld>
            <a:endParaRPr lang="de-DE"/>
          </a:p>
        </p:txBody>
      </p:sp>
    </p:spTree>
    <p:extLst>
      <p:ext uri="{BB962C8B-B14F-4D97-AF65-F5344CB8AC3E}">
        <p14:creationId xmlns:p14="http://schemas.microsoft.com/office/powerpoint/2010/main" val="353782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Ich möchte Ihnen zunächst den grundsätzlichen Studienaufbau vorstellen.</a:t>
            </a:r>
          </a:p>
          <a:p>
            <a:endParaRPr lang="de-DE" dirty="0" smtClean="0"/>
          </a:p>
          <a:p>
            <a:r>
              <a:rPr lang="de-DE" dirty="0" smtClean="0"/>
              <a:t>Wie in allen Bachelorstudiengängen haben</a:t>
            </a:r>
            <a:r>
              <a:rPr lang="de-DE" baseline="0" dirty="0" smtClean="0"/>
              <a:t> wir drei Studienjahre, die sich auf die Einstiegsphase, eine Spezialisierungs- und die Abschlussphase aufteilen.</a:t>
            </a:r>
          </a:p>
          <a:p>
            <a:r>
              <a:rPr lang="de-DE" baseline="0" dirty="0" smtClean="0"/>
              <a:t>Das Studium Transkulturalität ist in drei Bereiche gegliedert:</a:t>
            </a:r>
          </a:p>
          <a:p>
            <a:r>
              <a:rPr lang="de-DE" baseline="0" dirty="0" smtClean="0"/>
              <a:t>Transkulturellen Kernbereich als Pflichtbereich</a:t>
            </a:r>
          </a:p>
          <a:p>
            <a:r>
              <a:rPr lang="de-DE" baseline="0" dirty="0" smtClean="0"/>
              <a:t>Einen Wahlpflichtbereich für die Spezialisierung</a:t>
            </a:r>
          </a:p>
          <a:p>
            <a:r>
              <a:rPr lang="de-DE" baseline="0" dirty="0" smtClean="0"/>
              <a:t>Mobilitätsfenster für einen Auslandaufenthalt, ein (längeres) Praktikum oder eine Exkursion, die in einigen von den beteiligten Fächern anstehen könnte.</a:t>
            </a:r>
            <a:endParaRPr lang="de-DE" dirty="0"/>
          </a:p>
        </p:txBody>
      </p:sp>
      <p:sp>
        <p:nvSpPr>
          <p:cNvPr id="4" name="Foliennummernplatzhalter 3"/>
          <p:cNvSpPr>
            <a:spLocks noGrp="1"/>
          </p:cNvSpPr>
          <p:nvPr>
            <p:ph type="sldNum" sz="quarter" idx="10"/>
          </p:nvPr>
        </p:nvSpPr>
        <p:spPr/>
        <p:txBody>
          <a:bodyPr/>
          <a:lstStyle/>
          <a:p>
            <a:fld id="{515C4744-D8EC-4088-BABD-06D8C8FF98AC}" type="slidenum">
              <a:rPr lang="de-DE" smtClean="0"/>
              <a:pPr/>
              <a:t>8</a:t>
            </a:fld>
            <a:endParaRPr lang="de-DE"/>
          </a:p>
        </p:txBody>
      </p:sp>
    </p:spTree>
    <p:extLst>
      <p:ext uri="{BB962C8B-B14F-4D97-AF65-F5344CB8AC3E}">
        <p14:creationId xmlns:p14="http://schemas.microsoft.com/office/powerpoint/2010/main" val="17305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Sehen wir uns zunächst den Transkulturellen Pflicht-/Kernbereich an:</a:t>
            </a:r>
          </a:p>
          <a:p>
            <a:endParaRPr lang="de-DE" dirty="0" smtClean="0"/>
          </a:p>
          <a:p>
            <a:r>
              <a:rPr lang="de-DE" dirty="0" smtClean="0"/>
              <a:t>Phänomene</a:t>
            </a:r>
            <a:r>
              <a:rPr lang="de-DE" baseline="0" dirty="0" smtClean="0"/>
              <a:t> der Transkulturalität (VL + Übung) Zugang über die Behandlung Gegenstände und ihre Problematisierung / Hinterfragung</a:t>
            </a:r>
          </a:p>
          <a:p>
            <a:r>
              <a:rPr lang="de-DE" baseline="0" dirty="0" smtClean="0"/>
              <a:t>bestimmter </a:t>
            </a:r>
            <a:r>
              <a:rPr lang="de-DE" baseline="0" dirty="0" err="1" smtClean="0"/>
              <a:t>Phänomenbereiche</a:t>
            </a:r>
            <a:r>
              <a:rPr lang="de-DE" baseline="0" dirty="0" smtClean="0"/>
              <a:t> und Problemkonstellationen. Dazu gehören: Migration, Reise, Exil, Diaspora, Kolonialismus, Eroberung, Krieg, Fremdheit, </a:t>
            </a:r>
            <a:r>
              <a:rPr lang="de-DE" baseline="0" dirty="0" err="1" smtClean="0"/>
              <a:t>Vielsprachigkeit</a:t>
            </a:r>
            <a:r>
              <a:rPr lang="de-DE" baseline="0" dirty="0" smtClean="0"/>
              <a:t>, strukturelle Transkulturalität von Texten und anderen Artefakten, Postkolonialismus, Medien, transitorische Räume, Gender. </a:t>
            </a:r>
          </a:p>
          <a:p>
            <a:endParaRPr lang="de-DE" baseline="0" dirty="0" smtClean="0"/>
          </a:p>
          <a:p>
            <a:r>
              <a:rPr lang="de-DE" baseline="0" dirty="0" smtClean="0"/>
              <a:t>Theorien der Transkulturalität: Ringvorlesung konzipiert, zu der alle beteiligten Fächer 2. Sitzungen beitragen. Diese wird aufgezeichnet, von den Studierenden im Selbststudium erarbeitet um dann in den dazugehörigen Seminaren und Übungen und weiterer Lektüre untersucht und vertieft zu werden. E-Learning Anteile, Selbststudium, Präsenzstudium </a:t>
            </a:r>
          </a:p>
          <a:p>
            <a:endParaRPr lang="de-DE" baseline="0" dirty="0" smtClean="0"/>
          </a:p>
          <a:p>
            <a:r>
              <a:rPr lang="de-DE" baseline="0" dirty="0" smtClean="0"/>
              <a:t>Gehen auf die Seite der Methoden: zweisemestriges Modul Grundlagen wissenschaftlichen Arbeitens.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Studienorganisation</a:t>
            </a:r>
          </a:p>
          <a:p>
            <a:r>
              <a:rPr lang="de-DE" baseline="0" dirty="0" smtClean="0"/>
              <a:t>Fit im Studium</a:t>
            </a:r>
          </a:p>
          <a:p>
            <a:r>
              <a:rPr lang="de-DE" baseline="0" dirty="0" smtClean="0"/>
              <a:t>Beginnt eher harmlos, Ausführlichen Studieneinführung, Erstsemesterorganisation, Wahlmöglichkeiten, Grundlagen der im Studium benötigen Arbeitstechniken, Recherche, wissenschaftliches Schreiben. Aber das Modul geht weit über die übliche Methodenschulung des wiss. Arbeitens. </a:t>
            </a:r>
          </a:p>
          <a:p>
            <a:r>
              <a:rPr lang="de-DE" baseline="0" dirty="0" smtClean="0"/>
              <a:t>Methodenkenntnis des Präsentierens, fortschreitender Schwierigkeitsgrad eines akademischen Studiums Rechnung zu tragen.</a:t>
            </a:r>
          </a:p>
          <a:p>
            <a:r>
              <a:rPr lang="de-DE" baseline="0" dirty="0" smtClean="0"/>
              <a:t>Zwei große Themenblöcke:</a:t>
            </a:r>
          </a:p>
          <a:p>
            <a:r>
              <a:rPr lang="de-DE" baseline="0" dirty="0" smtClean="0"/>
              <a:t>Diese Methoden werden direkt im Studium in den weiteren Modulen erprobt und angewandt </a:t>
            </a:r>
            <a:r>
              <a:rPr lang="mr-IN" baseline="0" dirty="0" smtClean="0"/>
              <a:t>–</a:t>
            </a:r>
            <a:r>
              <a:rPr lang="de-DE" baseline="0" dirty="0" smtClean="0"/>
              <a:t> so dass den Studierenden auch die wachsende Kompetenz in Arbeits- und Kulturtechniken und ihre Bedeutung für die spätere Laufbahn bewusst wird.</a:t>
            </a:r>
          </a:p>
          <a:p>
            <a:r>
              <a:rPr lang="de-DE" baseline="0" dirty="0" smtClean="0"/>
              <a:t>Zwitterstellung Logik Veranstaltungen, oder EF Soziologie Methoden der Sozialwissenschaften</a:t>
            </a:r>
          </a:p>
          <a:p>
            <a:endParaRPr lang="de-DE" baseline="0" dirty="0" smtClean="0"/>
          </a:p>
          <a:p>
            <a:r>
              <a:rPr lang="de-DE" baseline="0" dirty="0" smtClean="0"/>
              <a:t>Zweite Studienjahr Erweiterung der Kenntnisse WA um spezifische Fachtechniken und Konzepte: Medientechniken, Datenbank. Und Statistikprogramme, Arbeit an ersten eigenen Projekten. Präsentation vor der gesamten Peergruppe. Arbeitsgruppen eingeteilt, die dann über die weiteren Semester zusammenbleiben.</a:t>
            </a:r>
          </a:p>
          <a:p>
            <a:endParaRPr lang="de-DE" dirty="0"/>
          </a:p>
        </p:txBody>
      </p:sp>
      <p:sp>
        <p:nvSpPr>
          <p:cNvPr id="4" name="Foliennummernplatzhalter 3"/>
          <p:cNvSpPr>
            <a:spLocks noGrp="1"/>
          </p:cNvSpPr>
          <p:nvPr>
            <p:ph type="sldNum" sz="quarter" idx="10"/>
          </p:nvPr>
        </p:nvSpPr>
        <p:spPr/>
        <p:txBody>
          <a:bodyPr/>
          <a:lstStyle/>
          <a:p>
            <a:fld id="{515C4744-D8EC-4088-BABD-06D8C8FF98AC}" type="slidenum">
              <a:rPr lang="de-DE" smtClean="0"/>
              <a:pPr/>
              <a:t>9</a:t>
            </a:fld>
            <a:endParaRPr lang="de-DE"/>
          </a:p>
        </p:txBody>
      </p:sp>
    </p:spTree>
    <p:extLst>
      <p:ext uri="{BB962C8B-B14F-4D97-AF65-F5344CB8AC3E}">
        <p14:creationId xmlns:p14="http://schemas.microsoft.com/office/powerpoint/2010/main" val="16674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Selbstmanagment</a:t>
            </a:r>
            <a:r>
              <a:rPr lang="de-DE" dirty="0" smtClean="0"/>
              <a:t>, Argumentationsschulung</a:t>
            </a:r>
            <a:endParaRPr lang="de-DE" dirty="0"/>
          </a:p>
        </p:txBody>
      </p:sp>
      <p:sp>
        <p:nvSpPr>
          <p:cNvPr id="4" name="Foliennummernplatzhalter 3"/>
          <p:cNvSpPr>
            <a:spLocks noGrp="1"/>
          </p:cNvSpPr>
          <p:nvPr>
            <p:ph type="sldNum" sz="quarter" idx="10"/>
          </p:nvPr>
        </p:nvSpPr>
        <p:spPr/>
        <p:txBody>
          <a:bodyPr/>
          <a:lstStyle/>
          <a:p>
            <a:fld id="{515C4744-D8EC-4088-BABD-06D8C8FF98AC}" type="slidenum">
              <a:rPr lang="de-DE" smtClean="0"/>
              <a:pPr/>
              <a:t>10</a:t>
            </a:fld>
            <a:endParaRPr lang="de-DE"/>
          </a:p>
        </p:txBody>
      </p:sp>
    </p:spTree>
    <p:extLst>
      <p:ext uri="{BB962C8B-B14F-4D97-AF65-F5344CB8AC3E}">
        <p14:creationId xmlns:p14="http://schemas.microsoft.com/office/powerpoint/2010/main" val="379412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6. Semester B. A. Arbeit geschrieben: Ziel, dass mit dem 6. Semester die Arbeit beendet ist.</a:t>
            </a:r>
            <a:endParaRPr lang="de-DE" dirty="0"/>
          </a:p>
        </p:txBody>
      </p:sp>
      <p:sp>
        <p:nvSpPr>
          <p:cNvPr id="4" name="Foliennummernplatzhalter 3"/>
          <p:cNvSpPr>
            <a:spLocks noGrp="1"/>
          </p:cNvSpPr>
          <p:nvPr>
            <p:ph type="sldNum" sz="quarter" idx="10"/>
          </p:nvPr>
        </p:nvSpPr>
        <p:spPr/>
        <p:txBody>
          <a:bodyPr/>
          <a:lstStyle/>
          <a:p>
            <a:fld id="{515C4744-D8EC-4088-BABD-06D8C8FF98AC}" type="slidenum">
              <a:rPr lang="de-DE" smtClean="0"/>
              <a:pPr/>
              <a:t>11</a:t>
            </a:fld>
            <a:endParaRPr lang="de-DE"/>
          </a:p>
        </p:txBody>
      </p:sp>
    </p:spTree>
    <p:extLst>
      <p:ext uri="{BB962C8B-B14F-4D97-AF65-F5344CB8AC3E}">
        <p14:creationId xmlns:p14="http://schemas.microsoft.com/office/powerpoint/2010/main" val="42685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gehören zwei Fremdsprachen dazu.</a:t>
            </a:r>
          </a:p>
          <a:p>
            <a:endParaRPr lang="de-DE" dirty="0" smtClean="0"/>
          </a:p>
          <a:p>
            <a:r>
              <a:rPr lang="de-DE" dirty="0" smtClean="0"/>
              <a:t>Spezialisierungen und Schwerpunktsetzungen möglich. </a:t>
            </a:r>
          </a:p>
          <a:p>
            <a:endParaRPr lang="de-DE" dirty="0" smtClean="0"/>
          </a:p>
          <a:p>
            <a:r>
              <a:rPr lang="de-DE" dirty="0" err="1" smtClean="0"/>
              <a:t>Optionalmodul</a:t>
            </a:r>
            <a:r>
              <a:rPr lang="de-DE" dirty="0" smtClean="0"/>
              <a:t>:</a:t>
            </a:r>
            <a:r>
              <a:rPr lang="de-DE" baseline="0" dirty="0" smtClean="0"/>
              <a:t> ungleiche große Module aus den beteiligten Fächern entstehen kann; Wahl über alle Fakultäten,</a:t>
            </a:r>
          </a:p>
          <a:p>
            <a:r>
              <a:rPr lang="de-DE" baseline="0" dirty="0" smtClean="0"/>
              <a:t>ohne Prüfung, </a:t>
            </a:r>
          </a:p>
          <a:p>
            <a:endParaRPr lang="de-DE" baseline="0" dirty="0" smtClean="0"/>
          </a:p>
          <a:p>
            <a:r>
              <a:rPr lang="de-DE" baseline="0" dirty="0" smtClean="0"/>
              <a:t>180 CP erreichen.</a:t>
            </a:r>
            <a:endParaRPr lang="de-DE" dirty="0"/>
          </a:p>
        </p:txBody>
      </p:sp>
      <p:sp>
        <p:nvSpPr>
          <p:cNvPr id="4" name="Foliennummernplatzhalter 3"/>
          <p:cNvSpPr>
            <a:spLocks noGrp="1"/>
          </p:cNvSpPr>
          <p:nvPr>
            <p:ph type="sldNum" sz="quarter" idx="10"/>
          </p:nvPr>
        </p:nvSpPr>
        <p:spPr/>
        <p:txBody>
          <a:bodyPr/>
          <a:lstStyle/>
          <a:p>
            <a:fld id="{515C4744-D8EC-4088-BABD-06D8C8FF98AC}" type="slidenum">
              <a:rPr lang="de-DE" smtClean="0"/>
              <a:pPr/>
              <a:t>12</a:t>
            </a:fld>
            <a:endParaRPr lang="de-DE"/>
          </a:p>
        </p:txBody>
      </p:sp>
    </p:spTree>
    <p:extLst>
      <p:ext uri="{BB962C8B-B14F-4D97-AF65-F5344CB8AC3E}">
        <p14:creationId xmlns:p14="http://schemas.microsoft.com/office/powerpoint/2010/main" val="113394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Keine Pflichtkurse im 5. Semester. Einfache Anerkennung der Leistungen bis zu der Hälfte der notwendigen CP des Semesters möglich. </a:t>
            </a:r>
          </a:p>
          <a:p>
            <a:r>
              <a:rPr lang="de-DE" dirty="0" smtClean="0"/>
              <a:t/>
            </a:r>
            <a:br>
              <a:rPr lang="de-DE" dirty="0" smtClean="0"/>
            </a:br>
            <a:r>
              <a:rPr lang="de-DE" dirty="0" smtClean="0"/>
              <a:t>Wer dies nicht möchte, studiert Vertiefungsmodule</a:t>
            </a:r>
            <a:r>
              <a:rPr lang="de-DE" baseline="0" dirty="0" smtClean="0"/>
              <a:t> bei uns. </a:t>
            </a:r>
            <a:endParaRPr lang="de-DE" dirty="0"/>
          </a:p>
        </p:txBody>
      </p:sp>
      <p:sp>
        <p:nvSpPr>
          <p:cNvPr id="4" name="Foliennummernplatzhalter 3"/>
          <p:cNvSpPr>
            <a:spLocks noGrp="1"/>
          </p:cNvSpPr>
          <p:nvPr>
            <p:ph type="sldNum" sz="quarter" idx="10"/>
          </p:nvPr>
        </p:nvSpPr>
        <p:spPr/>
        <p:txBody>
          <a:bodyPr/>
          <a:lstStyle/>
          <a:p>
            <a:fld id="{515C4744-D8EC-4088-BABD-06D8C8FF98AC}" type="slidenum">
              <a:rPr lang="de-DE" smtClean="0"/>
              <a:pPr/>
              <a:t>13</a:t>
            </a:fld>
            <a:endParaRPr lang="de-DE"/>
          </a:p>
        </p:txBody>
      </p:sp>
    </p:spTree>
    <p:extLst>
      <p:ext uri="{BB962C8B-B14F-4D97-AF65-F5344CB8AC3E}">
        <p14:creationId xmlns:p14="http://schemas.microsoft.com/office/powerpoint/2010/main" val="159124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86278C-C32F-4A06-8631-2CFA38D31917}" type="slidenum">
              <a:rPr lang="de-DE" smtClean="0"/>
              <a:t>14</a:t>
            </a:fld>
            <a:endParaRPr lang="de-DE"/>
          </a:p>
        </p:txBody>
      </p:sp>
    </p:spTree>
    <p:extLst>
      <p:ext uri="{BB962C8B-B14F-4D97-AF65-F5344CB8AC3E}">
        <p14:creationId xmlns:p14="http://schemas.microsoft.com/office/powerpoint/2010/main" val="2079048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15C4744-D8EC-4088-BABD-06D8C8FF98AC}" type="slidenum">
              <a:rPr lang="de-DE" smtClean="0"/>
              <a:pPr/>
              <a:t>20</a:t>
            </a:fld>
            <a:endParaRPr lang="de-DE"/>
          </a:p>
        </p:txBody>
      </p:sp>
    </p:spTree>
    <p:extLst>
      <p:ext uri="{BB962C8B-B14F-4D97-AF65-F5344CB8AC3E}">
        <p14:creationId xmlns:p14="http://schemas.microsoft.com/office/powerpoint/2010/main" val="210212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fe Nature Socie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78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 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77961" y="1"/>
            <a:ext cx="6480000" cy="689999"/>
          </a:xfrm>
        </p:spPr>
        <p:txBody>
          <a:bodyPr/>
          <a:lstStyle/>
          <a:p>
            <a:r>
              <a:rPr lang="de-DE" dirty="0" smtClean="0"/>
              <a:t>Mastertitelformat bearbeiten</a:t>
            </a:r>
            <a:endParaRPr lang="de-DE" dirty="0"/>
          </a:p>
        </p:txBody>
      </p:sp>
      <p:sp>
        <p:nvSpPr>
          <p:cNvPr id="3" name="Inhaltsplatzhalter 2"/>
          <p:cNvSpPr>
            <a:spLocks noGrp="1"/>
          </p:cNvSpPr>
          <p:nvPr>
            <p:ph idx="1"/>
          </p:nvPr>
        </p:nvSpPr>
        <p:spPr>
          <a:xfrm>
            <a:off x="352800" y="1350000"/>
            <a:ext cx="8424000" cy="3900000"/>
          </a:xfrm>
        </p:spPr>
        <p:txBody>
          <a:bodyPr/>
          <a:lstStyle>
            <a:lvl2pPr marL="633600" indent="-273600">
              <a:buSzPct val="115000"/>
              <a:defRPr/>
            </a:lvl2pPr>
            <a:lvl3pPr marL="856800">
              <a:defRPr/>
            </a:lvl3pPr>
          </a:lstStyle>
          <a:p>
            <a:pPr lvl="0"/>
            <a:r>
              <a:rPr lang="de-DE" dirty="0" smtClean="0"/>
              <a:t>Mastertextformat bearbeiten</a:t>
            </a:r>
          </a:p>
          <a:p>
            <a:pPr lvl="1"/>
            <a:r>
              <a:rPr lang="de-DE" dirty="0" smtClean="0"/>
              <a:t>Zweite Ebene</a:t>
            </a:r>
          </a:p>
          <a:p>
            <a:pPr lvl="2"/>
            <a:r>
              <a:rPr lang="de-DE" dirty="0" smtClean="0"/>
              <a:t>Dritte Ebene</a:t>
            </a:r>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1251EF8B-D4DD-154E-BB81-17B6ED2A4BD8}" type="slidenum">
              <a:rPr lang="de-DE"/>
              <a:pPr>
                <a:defRPr/>
              </a:pPr>
              <a:t>‹Nr.›</a:t>
            </a:fld>
            <a:endParaRPr lang="de-DE" dirty="0"/>
          </a:p>
        </p:txBody>
      </p:sp>
      <p:sp>
        <p:nvSpPr>
          <p:cNvPr id="9" name="Textplatzhalter 8"/>
          <p:cNvSpPr>
            <a:spLocks noGrp="1"/>
          </p:cNvSpPr>
          <p:nvPr>
            <p:ph type="body" sz="quarter" idx="18" hasCustomPrompt="1"/>
          </p:nvPr>
        </p:nvSpPr>
        <p:spPr>
          <a:xfrm>
            <a:off x="1" y="780000"/>
            <a:ext cx="7357961" cy="396825"/>
          </a:xfrm>
        </p:spPr>
        <p:txBody>
          <a:bodyPr lIns="360000"/>
          <a:lstStyle>
            <a:lvl1pPr marL="0" indent="0">
              <a:spcBef>
                <a:spcPts val="0"/>
              </a:spcBef>
              <a:buFontTx/>
              <a:buNone/>
              <a:defRPr sz="2800" baseline="0">
                <a:solidFill>
                  <a:schemeClr val="tx2"/>
                </a:solidFill>
                <a:latin typeface="+mj-lt"/>
              </a:defRPr>
            </a:lvl1pPr>
          </a:lstStyle>
          <a:p>
            <a:pPr lvl="0"/>
            <a:r>
              <a:rPr lang="de-DE" dirty="0" smtClean="0"/>
              <a:t>Master-Subtitelformat bearbeiten	</a:t>
            </a:r>
            <a:endParaRPr lang="de-DE" dirty="0"/>
          </a:p>
        </p:txBody>
      </p:sp>
    </p:spTree>
    <p:extLst>
      <p:ext uri="{BB962C8B-B14F-4D97-AF65-F5344CB8AC3E}">
        <p14:creationId xmlns:p14="http://schemas.microsoft.com/office/powerpoint/2010/main" val="3192339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 Titel und Inhalt mit Animati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dirty="0"/>
          </a:p>
        </p:txBody>
      </p:sp>
      <p:sp>
        <p:nvSpPr>
          <p:cNvPr id="3" name="Inhaltsplatzhalter 2"/>
          <p:cNvSpPr>
            <a:spLocks noGrp="1"/>
          </p:cNvSpPr>
          <p:nvPr>
            <p:ph idx="1"/>
          </p:nvPr>
        </p:nvSpPr>
        <p:spPr>
          <a:xfrm>
            <a:off x="352800" y="1350000"/>
            <a:ext cx="8424000" cy="3900000"/>
          </a:xfrm>
        </p:spPr>
        <p:txBody>
          <a:bodyPr/>
          <a:lstStyle>
            <a:lvl1pPr>
              <a:tabLst>
                <a:tab pos="361950" algn="l"/>
              </a:tabLst>
              <a:defRPr/>
            </a:lvl1pPr>
            <a:lvl2pPr marL="633600" indent="-273600">
              <a:tabLst>
                <a:tab pos="361950" algn="l"/>
              </a:tabLst>
              <a:defRPr/>
            </a:lvl2pPr>
            <a:lvl3pPr marL="856800">
              <a:tabLst>
                <a:tab pos="361950" algn="l"/>
              </a:tabLst>
              <a:defRPr/>
            </a:lvl3pPr>
          </a:lstStyle>
          <a:p>
            <a:pPr lvl="0"/>
            <a:r>
              <a:rPr lang="de-DE" dirty="0" smtClean="0"/>
              <a:t>Mastertextformat bearbeiten</a:t>
            </a:r>
          </a:p>
          <a:p>
            <a:pPr lvl="1"/>
            <a:r>
              <a:rPr lang="de-DE" dirty="0" smtClean="0"/>
              <a:t>Zweite Ebene</a:t>
            </a:r>
          </a:p>
          <a:p>
            <a:pPr lvl="2"/>
            <a:r>
              <a:rPr lang="de-DE" dirty="0" smtClean="0"/>
              <a:t>Dritte Ebene</a:t>
            </a:r>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1251EF8B-D4DD-154E-BB81-17B6ED2A4BD8}" type="slidenum">
              <a:rPr lang="de-DE"/>
              <a:pPr>
                <a:defRPr/>
              </a:pPr>
              <a:t>‹Nr.›</a:t>
            </a:fld>
            <a:endParaRPr lang="de-DE" dirty="0"/>
          </a:p>
        </p:txBody>
      </p:sp>
      <p:sp>
        <p:nvSpPr>
          <p:cNvPr id="9" name="Textplatzhalter 8"/>
          <p:cNvSpPr>
            <a:spLocks noGrp="1"/>
          </p:cNvSpPr>
          <p:nvPr>
            <p:ph type="body" sz="quarter" idx="18" hasCustomPrompt="1"/>
          </p:nvPr>
        </p:nvSpPr>
        <p:spPr>
          <a:xfrm>
            <a:off x="1" y="780000"/>
            <a:ext cx="7357961" cy="396000"/>
          </a:xfrm>
        </p:spPr>
        <p:txBody>
          <a:bodyPr lIns="360000"/>
          <a:lstStyle>
            <a:lvl1pPr marL="0" indent="0">
              <a:buFontTx/>
              <a:buNone/>
              <a:defRPr sz="2800" baseline="0">
                <a:solidFill>
                  <a:schemeClr val="tx2"/>
                </a:solidFill>
                <a:latin typeface="+mj-lt"/>
              </a:defRPr>
            </a:lvl1pPr>
          </a:lstStyle>
          <a:p>
            <a:pPr lvl="0"/>
            <a:r>
              <a:rPr lang="de-DE" dirty="0" smtClean="0"/>
              <a:t>Master-Subtitelformat bearbeiten	</a:t>
            </a:r>
            <a:endParaRPr lang="de-DE" dirty="0"/>
          </a:p>
        </p:txBody>
      </p:sp>
    </p:spTree>
    <p:extLst>
      <p:ext uri="{BB962C8B-B14F-4D97-AF65-F5344CB8AC3E}">
        <p14:creationId xmlns:p14="http://schemas.microsoft.com/office/powerpoint/2010/main" val="320525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 Zwei Inhalte_ho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Inhaltsplatzhalter 2"/>
          <p:cNvSpPr>
            <a:spLocks noGrp="1"/>
          </p:cNvSpPr>
          <p:nvPr>
            <p:ph sz="half" idx="1" hasCustomPrompt="1"/>
          </p:nvPr>
        </p:nvSpPr>
        <p:spPr>
          <a:xfrm>
            <a:off x="352800" y="1350000"/>
            <a:ext cx="3960000" cy="3900000"/>
          </a:xfrm>
        </p:spPr>
        <p:txBody>
          <a:bodyPr/>
          <a:lstStyle>
            <a:lvl1pPr marL="0" indent="-360000" algn="l">
              <a:tabLst>
                <a:tab pos="361950" algn="l"/>
              </a:tabLst>
              <a:defRPr sz="2400" baseline="0"/>
            </a:lvl1pPr>
            <a:lvl2pPr marL="648000" indent="-288000">
              <a:defRPr sz="2200"/>
            </a:lvl2pPr>
            <a:lvl3pPr marL="856800">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
        <p:nvSpPr>
          <p:cNvPr id="6" name="Fußzeilenplatzhalter 4"/>
          <p:cNvSpPr>
            <a:spLocks noGrp="1"/>
          </p:cNvSpPr>
          <p:nvPr>
            <p:ph type="ftr" sz="quarter" idx="11"/>
          </p:nvPr>
        </p:nvSpPr>
        <p:spPr/>
        <p:txBody>
          <a:bodyPr/>
          <a:lstStyle>
            <a:lvl1pPr>
              <a:defRPr/>
            </a:lvl1pPr>
          </a:lstStyle>
          <a:p>
            <a:pPr>
              <a:defRPr/>
            </a:pP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607778F1-8747-4E43-8969-94EBDE51F648}" type="slidenum">
              <a:rPr lang="de-DE"/>
              <a:pPr>
                <a:defRPr/>
              </a:pPr>
              <a:t>‹Nr.›</a:t>
            </a:fld>
            <a:endParaRPr lang="de-DE" dirty="0"/>
          </a:p>
        </p:txBody>
      </p:sp>
      <p:sp>
        <p:nvSpPr>
          <p:cNvPr id="18" name="Inhaltsplatzhalter 2"/>
          <p:cNvSpPr>
            <a:spLocks noGrp="1"/>
          </p:cNvSpPr>
          <p:nvPr>
            <p:ph sz="half" idx="18" hasCustomPrompt="1"/>
          </p:nvPr>
        </p:nvSpPr>
        <p:spPr>
          <a:xfrm>
            <a:off x="4824000" y="1350000"/>
            <a:ext cx="3960000" cy="3900000"/>
          </a:xfrm>
        </p:spPr>
        <p:txBody>
          <a:bodyPr/>
          <a:lstStyle>
            <a:lvl1pPr>
              <a:tabLst>
                <a:tab pos="361950" algn="l"/>
              </a:tabLst>
              <a:defRPr sz="2400"/>
            </a:lvl1pPr>
            <a:lvl2pPr marL="633600">
              <a:defRPr sz="2200"/>
            </a:lvl2pPr>
            <a:lvl3pPr marL="856800">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
        <p:nvSpPr>
          <p:cNvPr id="8" name="Textplatzhalter 8"/>
          <p:cNvSpPr>
            <a:spLocks noGrp="1"/>
          </p:cNvSpPr>
          <p:nvPr>
            <p:ph type="body" sz="quarter" idx="19" hasCustomPrompt="1"/>
          </p:nvPr>
        </p:nvSpPr>
        <p:spPr>
          <a:xfrm>
            <a:off x="1" y="780000"/>
            <a:ext cx="7357961" cy="396000"/>
          </a:xfrm>
        </p:spPr>
        <p:txBody>
          <a:bodyPr lIns="360000"/>
          <a:lstStyle>
            <a:lvl1pPr marL="0" indent="0">
              <a:buFontTx/>
              <a:buNone/>
              <a:defRPr sz="2800" baseline="0">
                <a:solidFill>
                  <a:schemeClr val="tx2"/>
                </a:solidFill>
                <a:latin typeface="+mj-lt"/>
              </a:defRPr>
            </a:lvl1pPr>
          </a:lstStyle>
          <a:p>
            <a:pPr lvl="0"/>
            <a:r>
              <a:rPr lang="de-DE" dirty="0" smtClean="0"/>
              <a:t>Master-Subtitelformat bearbeiten	</a:t>
            </a:r>
            <a:endParaRPr lang="de-DE" dirty="0"/>
          </a:p>
        </p:txBody>
      </p:sp>
    </p:spTree>
    <p:extLst>
      <p:ext uri="{BB962C8B-B14F-4D97-AF65-F5344CB8AC3E}">
        <p14:creationId xmlns:p14="http://schemas.microsoft.com/office/powerpoint/2010/main" val="22524243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 Zwei Kategorien_ho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Inhaltsplatzhalter 2"/>
          <p:cNvSpPr>
            <a:spLocks noGrp="1"/>
          </p:cNvSpPr>
          <p:nvPr>
            <p:ph sz="half" idx="1" hasCustomPrompt="1"/>
          </p:nvPr>
        </p:nvSpPr>
        <p:spPr>
          <a:xfrm>
            <a:off x="352800" y="1350000"/>
            <a:ext cx="3960000" cy="3900000"/>
          </a:xfrm>
        </p:spPr>
        <p:txBody>
          <a:bodyPr/>
          <a:lstStyle>
            <a:lvl1pPr marL="0" indent="-360000" algn="l">
              <a:tabLst>
                <a:tab pos="361950" algn="l"/>
              </a:tabLst>
              <a:defRPr sz="2400" baseline="0"/>
            </a:lvl1pPr>
            <a:lvl2pPr marL="648000" indent="-288000">
              <a:defRPr sz="2200"/>
            </a:lvl2pPr>
            <a:lvl3pPr marL="856800">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
        <p:nvSpPr>
          <p:cNvPr id="6" name="Fußzeilenplatzhalter 4"/>
          <p:cNvSpPr>
            <a:spLocks noGrp="1"/>
          </p:cNvSpPr>
          <p:nvPr>
            <p:ph type="ftr" sz="quarter" idx="11"/>
          </p:nvPr>
        </p:nvSpPr>
        <p:spPr/>
        <p:txBody>
          <a:bodyPr/>
          <a:lstStyle>
            <a:lvl1pPr>
              <a:defRPr/>
            </a:lvl1pPr>
          </a:lstStyle>
          <a:p>
            <a:pPr>
              <a:defRPr/>
            </a:pP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607778F1-8747-4E43-8969-94EBDE51F648}" type="slidenum">
              <a:rPr lang="de-DE"/>
              <a:pPr>
                <a:defRPr/>
              </a:pPr>
              <a:t>‹Nr.›</a:t>
            </a:fld>
            <a:endParaRPr lang="de-DE" dirty="0"/>
          </a:p>
        </p:txBody>
      </p:sp>
      <p:sp>
        <p:nvSpPr>
          <p:cNvPr id="18" name="Inhaltsplatzhalter 2"/>
          <p:cNvSpPr>
            <a:spLocks noGrp="1"/>
          </p:cNvSpPr>
          <p:nvPr>
            <p:ph sz="half" idx="18" hasCustomPrompt="1"/>
          </p:nvPr>
        </p:nvSpPr>
        <p:spPr>
          <a:xfrm>
            <a:off x="4824000" y="1350000"/>
            <a:ext cx="3960000" cy="3900000"/>
          </a:xfrm>
        </p:spPr>
        <p:txBody>
          <a:bodyPr/>
          <a:lstStyle>
            <a:lvl1pPr>
              <a:tabLst>
                <a:tab pos="361950" algn="l"/>
              </a:tabLst>
              <a:defRPr sz="2400"/>
            </a:lvl1pPr>
            <a:lvl2pPr marL="633600">
              <a:defRPr sz="2200"/>
            </a:lvl2pPr>
            <a:lvl3pPr marL="856800">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
        <p:nvSpPr>
          <p:cNvPr id="8" name="Textplatzhalter 8"/>
          <p:cNvSpPr>
            <a:spLocks noGrp="1"/>
          </p:cNvSpPr>
          <p:nvPr>
            <p:ph type="body" sz="quarter" idx="19" hasCustomPrompt="1"/>
          </p:nvPr>
        </p:nvSpPr>
        <p:spPr>
          <a:xfrm>
            <a:off x="352801" y="780000"/>
            <a:ext cx="3960000" cy="396000"/>
          </a:xfrm>
        </p:spPr>
        <p:txBody>
          <a:bodyPr lIns="0"/>
          <a:lstStyle>
            <a:lvl1pPr marL="0" indent="0">
              <a:buFontTx/>
              <a:buNone/>
              <a:defRPr sz="2600" baseline="0">
                <a:solidFill>
                  <a:schemeClr val="tx2"/>
                </a:solidFill>
                <a:latin typeface="+mj-lt"/>
              </a:defRPr>
            </a:lvl1pPr>
          </a:lstStyle>
          <a:p>
            <a:pPr lvl="0"/>
            <a:r>
              <a:rPr lang="de-DE" dirty="0" smtClean="0"/>
              <a:t>Kategorie bearbeiten	</a:t>
            </a:r>
            <a:endParaRPr lang="de-DE" dirty="0"/>
          </a:p>
        </p:txBody>
      </p:sp>
      <p:sp>
        <p:nvSpPr>
          <p:cNvPr id="9" name="Textplatzhalter 8"/>
          <p:cNvSpPr>
            <a:spLocks noGrp="1"/>
          </p:cNvSpPr>
          <p:nvPr>
            <p:ph type="body" sz="quarter" idx="20" hasCustomPrompt="1"/>
          </p:nvPr>
        </p:nvSpPr>
        <p:spPr>
          <a:xfrm>
            <a:off x="4824000" y="780000"/>
            <a:ext cx="3960000" cy="396000"/>
          </a:xfrm>
        </p:spPr>
        <p:txBody>
          <a:bodyPr lIns="0"/>
          <a:lstStyle>
            <a:lvl1pPr marL="0" indent="0">
              <a:buFontTx/>
              <a:buNone/>
              <a:defRPr sz="2600" baseline="0">
                <a:solidFill>
                  <a:schemeClr val="tx2"/>
                </a:solidFill>
                <a:latin typeface="+mj-lt"/>
              </a:defRPr>
            </a:lvl1pPr>
          </a:lstStyle>
          <a:p>
            <a:pPr lvl="0"/>
            <a:r>
              <a:rPr lang="de-DE" dirty="0" smtClean="0"/>
              <a:t>Kategorie bearbeiten	</a:t>
            </a:r>
            <a:endParaRPr lang="de-DE" dirty="0"/>
          </a:p>
        </p:txBody>
      </p:sp>
    </p:spTree>
    <p:extLst>
      <p:ext uri="{BB962C8B-B14F-4D97-AF65-F5344CB8AC3E}">
        <p14:creationId xmlns:p14="http://schemas.microsoft.com/office/powerpoint/2010/main" val="6668583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 Zwei Inhalte-qu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352800" y="1350000"/>
            <a:ext cx="8424000" cy="2400000"/>
          </a:xfrm>
        </p:spPr>
        <p:txBody>
          <a:bodyPr/>
          <a:lstStyle>
            <a:lvl1pPr>
              <a:tabLst>
                <a:tab pos="361950" algn="l"/>
              </a:tabLst>
              <a:defRPr sz="2600"/>
            </a:lvl1pPr>
            <a:lvl2pPr marL="633600" indent="-273600">
              <a:tabLst>
                <a:tab pos="625475" algn="l"/>
              </a:tabLst>
              <a:defRPr sz="2400"/>
            </a:lvl2pPr>
            <a:lvl3pPr marL="856800">
              <a:tabLst>
                <a:tab pos="898525" algn="l"/>
              </a:tabLst>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
        <p:nvSpPr>
          <p:cNvPr id="6" name="Fußzeilenplatzhalter 4"/>
          <p:cNvSpPr>
            <a:spLocks noGrp="1"/>
          </p:cNvSpPr>
          <p:nvPr>
            <p:ph type="ftr" sz="quarter" idx="11"/>
          </p:nvPr>
        </p:nvSpPr>
        <p:spPr/>
        <p:txBody>
          <a:bodyPr/>
          <a:lstStyle>
            <a:lvl1pPr>
              <a:defRPr/>
            </a:lvl1pPr>
          </a:lstStyle>
          <a:p>
            <a:pPr>
              <a:defRPr/>
            </a:pP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607778F1-8747-4E43-8969-94EBDE51F648}" type="slidenum">
              <a:rPr lang="de-DE"/>
              <a:pPr>
                <a:defRPr/>
              </a:pPr>
              <a:t>‹Nr.›</a:t>
            </a:fld>
            <a:endParaRPr lang="de-DE" dirty="0"/>
          </a:p>
        </p:txBody>
      </p:sp>
      <p:sp>
        <p:nvSpPr>
          <p:cNvPr id="18" name="Inhaltsplatzhalter 2"/>
          <p:cNvSpPr>
            <a:spLocks noGrp="1"/>
          </p:cNvSpPr>
          <p:nvPr>
            <p:ph sz="half" idx="18"/>
          </p:nvPr>
        </p:nvSpPr>
        <p:spPr>
          <a:xfrm>
            <a:off x="352800" y="3879108"/>
            <a:ext cx="8424000" cy="1381082"/>
          </a:xfrm>
        </p:spPr>
        <p:txBody>
          <a:bodyPr/>
          <a:lstStyle>
            <a:lvl1pPr>
              <a:tabLst>
                <a:tab pos="361950" algn="l"/>
              </a:tabLst>
              <a:defRPr sz="2600"/>
            </a:lvl1pPr>
            <a:lvl2pPr marL="633600" indent="-288000">
              <a:defRPr sz="2400"/>
            </a:lvl2pPr>
            <a:lvl3pPr marL="856800">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
        <p:nvSpPr>
          <p:cNvPr id="8" name="Textplatzhalter 8"/>
          <p:cNvSpPr>
            <a:spLocks noGrp="1"/>
          </p:cNvSpPr>
          <p:nvPr>
            <p:ph type="body" sz="quarter" idx="19" hasCustomPrompt="1"/>
          </p:nvPr>
        </p:nvSpPr>
        <p:spPr>
          <a:xfrm>
            <a:off x="1" y="780000"/>
            <a:ext cx="7357961" cy="396000"/>
          </a:xfrm>
        </p:spPr>
        <p:txBody>
          <a:bodyPr lIns="360000"/>
          <a:lstStyle>
            <a:lvl1pPr marL="0" indent="0">
              <a:buFontTx/>
              <a:buNone/>
              <a:defRPr sz="2800" baseline="0">
                <a:solidFill>
                  <a:schemeClr val="tx2"/>
                </a:solidFill>
                <a:latin typeface="+mj-lt"/>
              </a:defRPr>
            </a:lvl1pPr>
          </a:lstStyle>
          <a:p>
            <a:pPr lvl="0"/>
            <a:r>
              <a:rPr lang="de-DE" dirty="0" smtClean="0"/>
              <a:t>Master-Subtitelformat bearbeiten	</a:t>
            </a:r>
            <a:endParaRPr lang="de-DE" dirty="0"/>
          </a:p>
        </p:txBody>
      </p:sp>
    </p:spTree>
    <p:extLst>
      <p:ext uri="{BB962C8B-B14F-4D97-AF65-F5344CB8AC3E}">
        <p14:creationId xmlns:p14="http://schemas.microsoft.com/office/powerpoint/2010/main" val="31090504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 Vier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607778F1-8747-4E43-8969-94EBDE51F648}" type="slidenum">
              <a:rPr lang="de-DE"/>
              <a:pPr>
                <a:defRPr/>
              </a:pPr>
              <a:t>‹Nr.›</a:t>
            </a:fld>
            <a:endParaRPr lang="de-DE" dirty="0"/>
          </a:p>
        </p:txBody>
      </p:sp>
      <p:sp>
        <p:nvSpPr>
          <p:cNvPr id="8" name="Textplatzhalter 8"/>
          <p:cNvSpPr>
            <a:spLocks noGrp="1"/>
          </p:cNvSpPr>
          <p:nvPr>
            <p:ph type="body" sz="quarter" idx="19" hasCustomPrompt="1"/>
          </p:nvPr>
        </p:nvSpPr>
        <p:spPr>
          <a:xfrm>
            <a:off x="1" y="779999"/>
            <a:ext cx="7357961" cy="396000"/>
          </a:xfrm>
        </p:spPr>
        <p:txBody>
          <a:bodyPr lIns="360000"/>
          <a:lstStyle>
            <a:lvl1pPr marL="0" indent="0">
              <a:buFontTx/>
              <a:buNone/>
              <a:defRPr sz="2800" baseline="0">
                <a:solidFill>
                  <a:schemeClr val="tx2"/>
                </a:solidFill>
                <a:latin typeface="+mj-lt"/>
              </a:defRPr>
            </a:lvl1pPr>
          </a:lstStyle>
          <a:p>
            <a:pPr lvl="0"/>
            <a:r>
              <a:rPr lang="de-DE" dirty="0" smtClean="0"/>
              <a:t>Master-Subtitelformat bearbeiten	</a:t>
            </a:r>
            <a:endParaRPr lang="de-DE" dirty="0"/>
          </a:p>
        </p:txBody>
      </p:sp>
      <p:sp>
        <p:nvSpPr>
          <p:cNvPr id="9" name="Inhaltsplatzhalter 2"/>
          <p:cNvSpPr>
            <a:spLocks noGrp="1"/>
          </p:cNvSpPr>
          <p:nvPr>
            <p:ph sz="half" idx="20" hasCustomPrompt="1"/>
          </p:nvPr>
        </p:nvSpPr>
        <p:spPr>
          <a:xfrm>
            <a:off x="352800" y="1350000"/>
            <a:ext cx="3960000" cy="1800000"/>
          </a:xfrm>
        </p:spPr>
        <p:txBody>
          <a:bodyPr/>
          <a:lstStyle>
            <a:lvl1pPr marL="0" indent="-360000" algn="l">
              <a:tabLst>
                <a:tab pos="361950" algn="l"/>
              </a:tabLst>
              <a:defRPr sz="2400" baseline="0"/>
            </a:lvl1pPr>
            <a:lvl2pPr marL="648000" indent="-288000">
              <a:defRPr sz="2200"/>
            </a:lvl2pPr>
            <a:lvl3pPr marL="856800">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
        <p:nvSpPr>
          <p:cNvPr id="10" name="Inhaltsplatzhalter 2"/>
          <p:cNvSpPr>
            <a:spLocks noGrp="1"/>
          </p:cNvSpPr>
          <p:nvPr>
            <p:ph sz="half" idx="1" hasCustomPrompt="1"/>
          </p:nvPr>
        </p:nvSpPr>
        <p:spPr>
          <a:xfrm>
            <a:off x="352800" y="3450000"/>
            <a:ext cx="3960000" cy="1800000"/>
          </a:xfrm>
        </p:spPr>
        <p:txBody>
          <a:bodyPr/>
          <a:lstStyle>
            <a:lvl1pPr marL="0" indent="-360000" algn="l">
              <a:tabLst>
                <a:tab pos="361950" algn="l"/>
              </a:tabLst>
              <a:defRPr sz="2400" baseline="0"/>
            </a:lvl1pPr>
            <a:lvl2pPr marL="648000" indent="-288000">
              <a:defRPr sz="2200"/>
            </a:lvl2pPr>
            <a:lvl3pPr marL="856800">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
        <p:nvSpPr>
          <p:cNvPr id="11" name="Inhaltsplatzhalter 2"/>
          <p:cNvSpPr>
            <a:spLocks noGrp="1"/>
          </p:cNvSpPr>
          <p:nvPr>
            <p:ph sz="half" idx="21" hasCustomPrompt="1"/>
          </p:nvPr>
        </p:nvSpPr>
        <p:spPr>
          <a:xfrm>
            <a:off x="4824000" y="1350000"/>
            <a:ext cx="3960000" cy="1800000"/>
          </a:xfrm>
        </p:spPr>
        <p:txBody>
          <a:bodyPr/>
          <a:lstStyle>
            <a:lvl1pPr marL="0" indent="-360000" algn="l">
              <a:tabLst>
                <a:tab pos="361950" algn="l"/>
              </a:tabLst>
              <a:defRPr sz="2400" baseline="0"/>
            </a:lvl1pPr>
            <a:lvl2pPr marL="648000" indent="-288000">
              <a:defRPr sz="2200"/>
            </a:lvl2pPr>
            <a:lvl3pPr marL="856800">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
        <p:nvSpPr>
          <p:cNvPr id="12" name="Inhaltsplatzhalter 2"/>
          <p:cNvSpPr>
            <a:spLocks noGrp="1"/>
          </p:cNvSpPr>
          <p:nvPr>
            <p:ph sz="half" idx="22" hasCustomPrompt="1"/>
          </p:nvPr>
        </p:nvSpPr>
        <p:spPr>
          <a:xfrm>
            <a:off x="4824000" y="3450000"/>
            <a:ext cx="3960000" cy="1800000"/>
          </a:xfrm>
        </p:spPr>
        <p:txBody>
          <a:bodyPr/>
          <a:lstStyle>
            <a:lvl1pPr marL="0" indent="-360000" algn="l">
              <a:tabLst>
                <a:tab pos="361950" algn="l"/>
              </a:tabLst>
              <a:defRPr sz="2400" baseline="0"/>
            </a:lvl1pPr>
            <a:lvl2pPr marL="648000" indent="-288000">
              <a:defRPr sz="2200"/>
            </a:lvl2pPr>
            <a:lvl3pPr marL="856800">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Tree>
    <p:extLst>
      <p:ext uri="{BB962C8B-B14F-4D97-AF65-F5344CB8AC3E}">
        <p14:creationId xmlns:p14="http://schemas.microsoft.com/office/powerpoint/2010/main" val="4990288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 Diagram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7" name="Diagrammplatzhalter 6"/>
          <p:cNvSpPr>
            <a:spLocks noGrp="1"/>
          </p:cNvSpPr>
          <p:nvPr>
            <p:ph type="chart" sz="quarter" idx="13"/>
          </p:nvPr>
        </p:nvSpPr>
        <p:spPr>
          <a:xfrm>
            <a:off x="352800" y="1350000"/>
            <a:ext cx="8424000" cy="3900000"/>
          </a:xfrm>
        </p:spPr>
        <p:txBody>
          <a:bodyPr rtlCol="0">
            <a:normAutofit/>
          </a:bodyPr>
          <a:lstStyle>
            <a:lvl1pPr marL="0" indent="0">
              <a:buFontTx/>
              <a:buNone/>
              <a:defRPr/>
            </a:lvl1pPr>
          </a:lstStyle>
          <a:p>
            <a:pPr lvl="0"/>
            <a:r>
              <a:rPr lang="de-DE" noProof="0" smtClean="0"/>
              <a:t>Diagramm durch Klicken auf Symbol hinzufügen</a:t>
            </a:r>
            <a:endParaRPr lang="de-DE" noProof="0" dirty="0"/>
          </a:p>
        </p:txBody>
      </p:sp>
      <p:sp>
        <p:nvSpPr>
          <p:cNvPr id="5" name="Fußzeilenplatzhalter 4"/>
          <p:cNvSpPr>
            <a:spLocks noGrp="1"/>
          </p:cNvSpPr>
          <p:nvPr>
            <p:ph type="ftr" sz="quarter" idx="15"/>
          </p:nvPr>
        </p:nvSpPr>
        <p:spPr/>
        <p:txBody>
          <a:bodyPr/>
          <a:lstStyle>
            <a:lvl1pPr>
              <a:defRPr/>
            </a:lvl1pPr>
          </a:lstStyle>
          <a:p>
            <a:pPr>
              <a:defRPr/>
            </a:pPr>
            <a:endParaRPr lang="de-DE" dirty="0"/>
          </a:p>
        </p:txBody>
      </p:sp>
      <p:sp>
        <p:nvSpPr>
          <p:cNvPr id="6" name="Foliennummernplatzhalter 5"/>
          <p:cNvSpPr>
            <a:spLocks noGrp="1"/>
          </p:cNvSpPr>
          <p:nvPr>
            <p:ph type="sldNum" sz="quarter" idx="16"/>
          </p:nvPr>
        </p:nvSpPr>
        <p:spPr/>
        <p:txBody>
          <a:bodyPr/>
          <a:lstStyle>
            <a:lvl1pPr>
              <a:defRPr/>
            </a:lvl1pPr>
          </a:lstStyle>
          <a:p>
            <a:pPr>
              <a:defRPr/>
            </a:pPr>
            <a:fld id="{E7DAFF32-229B-2949-949B-1F8BE6F3D42D}" type="slidenum">
              <a:rPr lang="de-DE"/>
              <a:pPr>
                <a:defRPr/>
              </a:pPr>
              <a:t>‹Nr.›</a:t>
            </a:fld>
            <a:endParaRPr lang="de-DE" dirty="0"/>
          </a:p>
        </p:txBody>
      </p:sp>
      <p:sp>
        <p:nvSpPr>
          <p:cNvPr id="8" name="Textplatzhalter 8"/>
          <p:cNvSpPr>
            <a:spLocks noGrp="1"/>
          </p:cNvSpPr>
          <p:nvPr>
            <p:ph type="body" sz="quarter" idx="18" hasCustomPrompt="1"/>
          </p:nvPr>
        </p:nvSpPr>
        <p:spPr>
          <a:xfrm>
            <a:off x="1" y="780000"/>
            <a:ext cx="7357961" cy="396000"/>
          </a:xfrm>
        </p:spPr>
        <p:txBody>
          <a:bodyPr lIns="360000"/>
          <a:lstStyle>
            <a:lvl1pPr marL="0" indent="0">
              <a:buFontTx/>
              <a:buNone/>
              <a:defRPr sz="2800" baseline="0">
                <a:solidFill>
                  <a:schemeClr val="tx2"/>
                </a:solidFill>
                <a:latin typeface="+mj-lt"/>
              </a:defRPr>
            </a:lvl1pPr>
          </a:lstStyle>
          <a:p>
            <a:pPr lvl="0"/>
            <a:r>
              <a:rPr lang="de-DE" dirty="0" smtClean="0"/>
              <a:t>Master-Subtitelformat bearbeiten	</a:t>
            </a:r>
            <a:endParaRPr lang="de-DE" dirty="0"/>
          </a:p>
        </p:txBody>
      </p:sp>
    </p:spTree>
    <p:extLst>
      <p:ext uri="{BB962C8B-B14F-4D97-AF65-F5344CB8AC3E}">
        <p14:creationId xmlns:p14="http://schemas.microsoft.com/office/powerpoint/2010/main" val="4285510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 Tabelle">
    <p:spTree>
      <p:nvGrpSpPr>
        <p:cNvPr id="1" name=""/>
        <p:cNvGrpSpPr/>
        <p:nvPr/>
      </p:nvGrpSpPr>
      <p:grpSpPr>
        <a:xfrm>
          <a:off x="0" y="0"/>
          <a:ext cx="0" cy="0"/>
          <a:chOff x="0" y="0"/>
          <a:chExt cx="0" cy="0"/>
        </a:xfrm>
      </p:grpSpPr>
      <p:sp>
        <p:nvSpPr>
          <p:cNvPr id="8" name="Tabellenplatzhalter 7"/>
          <p:cNvSpPr>
            <a:spLocks noGrp="1"/>
          </p:cNvSpPr>
          <p:nvPr>
            <p:ph type="tbl" sz="quarter" idx="14"/>
          </p:nvPr>
        </p:nvSpPr>
        <p:spPr>
          <a:xfrm>
            <a:off x="352800" y="1350000"/>
            <a:ext cx="8424000" cy="3900000"/>
          </a:xfrm>
        </p:spPr>
        <p:txBody>
          <a:bodyPr rtlCol="0">
            <a:normAutofit/>
          </a:bodyPr>
          <a:lstStyle>
            <a:lvl1pPr marL="0" marR="0" indent="0" algn="l" defTabSz="457200" rtl="0" eaLnBrk="1" fontAlgn="auto" latinLnBrk="0" hangingPunct="1">
              <a:lnSpc>
                <a:spcPct val="100000"/>
              </a:lnSpc>
              <a:spcBef>
                <a:spcPct val="20000"/>
              </a:spcBef>
              <a:spcAft>
                <a:spcPts val="0"/>
              </a:spcAft>
              <a:buClr>
                <a:srgbClr val="006AB3"/>
              </a:buClr>
              <a:buSzPct val="115000"/>
              <a:buFontTx/>
              <a:buNone/>
              <a:tabLst/>
              <a:defRPr baseline="0"/>
            </a:lvl1pPr>
          </a:lstStyle>
          <a:p>
            <a:pPr lvl="0"/>
            <a:r>
              <a:rPr lang="de-DE" noProof="0" dirty="0" smtClean="0"/>
              <a:t>Tabelle durch Klicken auf Symbol hinzufügen</a:t>
            </a:r>
            <a:endParaRPr lang="de-DE" noProof="0" dirty="0"/>
          </a:p>
        </p:txBody>
      </p:sp>
      <p:sp>
        <p:nvSpPr>
          <p:cNvPr id="2" name="Titel 1"/>
          <p:cNvSpPr>
            <a:spLocks noGrp="1"/>
          </p:cNvSpPr>
          <p:nvPr>
            <p:ph type="title"/>
          </p:nvPr>
        </p:nvSpPr>
        <p:spPr/>
        <p:txBody>
          <a:bodyPr/>
          <a:lstStyle/>
          <a:p>
            <a:r>
              <a:rPr lang="de-DE" dirty="0" smtClean="0"/>
              <a:t>Mastertitelformat bearbeiten</a:t>
            </a:r>
            <a:endParaRPr lang="de-DE" dirty="0"/>
          </a:p>
        </p:txBody>
      </p:sp>
      <p:sp>
        <p:nvSpPr>
          <p:cNvPr id="5" name="Fußzeilenplatzhalter 4"/>
          <p:cNvSpPr>
            <a:spLocks noGrp="1"/>
          </p:cNvSpPr>
          <p:nvPr>
            <p:ph type="ftr" sz="quarter" idx="16"/>
          </p:nvPr>
        </p:nvSpPr>
        <p:spPr/>
        <p:txBody>
          <a:bodyPr/>
          <a:lstStyle>
            <a:lvl1pPr>
              <a:defRPr/>
            </a:lvl1pPr>
          </a:lstStyle>
          <a:p>
            <a:pPr>
              <a:defRPr/>
            </a:pPr>
            <a:endParaRPr lang="de-DE" dirty="0"/>
          </a:p>
        </p:txBody>
      </p:sp>
      <p:sp>
        <p:nvSpPr>
          <p:cNvPr id="6" name="Foliennummernplatzhalter 5"/>
          <p:cNvSpPr>
            <a:spLocks noGrp="1"/>
          </p:cNvSpPr>
          <p:nvPr>
            <p:ph type="sldNum" sz="quarter" idx="17"/>
          </p:nvPr>
        </p:nvSpPr>
        <p:spPr/>
        <p:txBody>
          <a:bodyPr/>
          <a:lstStyle>
            <a:lvl1pPr>
              <a:defRPr/>
            </a:lvl1pPr>
          </a:lstStyle>
          <a:p>
            <a:pPr>
              <a:defRPr/>
            </a:pPr>
            <a:fld id="{7CB7E8EE-8117-CF45-95A5-50AEDDB6D0CA}" type="slidenum">
              <a:rPr lang="de-DE"/>
              <a:pPr>
                <a:defRPr/>
              </a:pPr>
              <a:t>‹Nr.›</a:t>
            </a:fld>
            <a:endParaRPr lang="de-DE" dirty="0"/>
          </a:p>
        </p:txBody>
      </p:sp>
      <p:sp>
        <p:nvSpPr>
          <p:cNvPr id="7" name="Textplatzhalter 8"/>
          <p:cNvSpPr>
            <a:spLocks noGrp="1"/>
          </p:cNvSpPr>
          <p:nvPr>
            <p:ph type="body" sz="quarter" idx="18" hasCustomPrompt="1"/>
          </p:nvPr>
        </p:nvSpPr>
        <p:spPr>
          <a:xfrm>
            <a:off x="1" y="780000"/>
            <a:ext cx="7357961" cy="396000"/>
          </a:xfrm>
        </p:spPr>
        <p:txBody>
          <a:bodyPr lIns="360000"/>
          <a:lstStyle>
            <a:lvl1pPr marL="0" indent="0">
              <a:buFontTx/>
              <a:buNone/>
              <a:defRPr sz="2800" baseline="0">
                <a:solidFill>
                  <a:schemeClr val="tx2"/>
                </a:solidFill>
                <a:latin typeface="+mj-lt"/>
              </a:defRPr>
            </a:lvl1pPr>
          </a:lstStyle>
          <a:p>
            <a:pPr lvl="0"/>
            <a:r>
              <a:rPr lang="de-DE" dirty="0" smtClean="0"/>
              <a:t>Master-Subtitelformat bearbeiten	</a:t>
            </a:r>
            <a:endParaRPr lang="de-DE" dirty="0"/>
          </a:p>
        </p:txBody>
      </p:sp>
    </p:spTree>
    <p:extLst>
      <p:ext uri="{BB962C8B-B14F-4D97-AF65-F5344CB8AC3E}">
        <p14:creationId xmlns:p14="http://schemas.microsoft.com/office/powerpoint/2010/main" val="4041375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 leer">
    <p:spTree>
      <p:nvGrpSpPr>
        <p:cNvPr id="1" name=""/>
        <p:cNvGrpSpPr/>
        <p:nvPr/>
      </p:nvGrpSpPr>
      <p:grpSpPr>
        <a:xfrm>
          <a:off x="0" y="0"/>
          <a:ext cx="0" cy="0"/>
          <a:chOff x="0" y="0"/>
          <a:chExt cx="0" cy="0"/>
        </a:xfrm>
      </p:grpSpPr>
      <p:sp>
        <p:nvSpPr>
          <p:cNvPr id="3" name="Fußzeilenplatzhalter 4"/>
          <p:cNvSpPr>
            <a:spLocks noGrp="1"/>
          </p:cNvSpPr>
          <p:nvPr>
            <p:ph type="ftr" sz="quarter" idx="11"/>
          </p:nvPr>
        </p:nvSpPr>
        <p:spPr/>
        <p:txBody>
          <a:bodyPr/>
          <a:lstStyle>
            <a:lvl1pPr>
              <a:defRPr/>
            </a:lvl1pPr>
          </a:lstStyle>
          <a:p>
            <a:pPr>
              <a:defRPr/>
            </a:pPr>
            <a:endParaRPr lang="de-DE" dirty="0"/>
          </a:p>
        </p:txBody>
      </p:sp>
      <p:sp>
        <p:nvSpPr>
          <p:cNvPr id="4" name="Foliennummernplatzhalter 5"/>
          <p:cNvSpPr>
            <a:spLocks noGrp="1"/>
          </p:cNvSpPr>
          <p:nvPr>
            <p:ph type="sldNum" sz="quarter" idx="12"/>
          </p:nvPr>
        </p:nvSpPr>
        <p:spPr/>
        <p:txBody>
          <a:bodyPr/>
          <a:lstStyle>
            <a:lvl1pPr>
              <a:defRPr/>
            </a:lvl1pPr>
          </a:lstStyle>
          <a:p>
            <a:pPr>
              <a:defRPr/>
            </a:pPr>
            <a:fld id="{1EA9BE20-8AC6-1C42-8AC9-797AAFD3B83A}" type="slidenum">
              <a:rPr lang="de-DE"/>
              <a:pPr>
                <a:defRPr/>
              </a:pPr>
              <a:t>‹Nr.›</a:t>
            </a:fld>
            <a:endParaRPr lang="de-DE" dirty="0"/>
          </a:p>
        </p:txBody>
      </p:sp>
      <p:sp>
        <p:nvSpPr>
          <p:cNvPr id="5" name="Rechteck 4"/>
          <p:cNvSpPr/>
          <p:nvPr userDrawn="1"/>
        </p:nvSpPr>
        <p:spPr>
          <a:xfrm>
            <a:off x="877961" y="1"/>
            <a:ext cx="6528900" cy="689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486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935302"/>
            <a:ext cx="6858000" cy="1989667"/>
          </a:xfrm>
        </p:spPr>
        <p:txBody>
          <a:bodyPr anchor="b"/>
          <a:lstStyle>
            <a:lvl1pPr algn="ctr">
              <a:defRPr sz="45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9138508-2CD4-46A0-9142-BFFF6BCF099C}" type="datetimeFigureOut">
              <a:rPr lang="de-DE" smtClean="0"/>
              <a:t>09.06.2018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8D5B5DF-DBD5-4179-97B8-00094D04A8BA}" type="slidenum">
              <a:rPr lang="de-DE" smtClean="0"/>
              <a:t>‹Nr.›</a:t>
            </a:fld>
            <a:endParaRPr lang="de-DE"/>
          </a:p>
        </p:txBody>
      </p:sp>
    </p:spTree>
    <p:extLst>
      <p:ext uri="{BB962C8B-B14F-4D97-AF65-F5344CB8AC3E}">
        <p14:creationId xmlns:p14="http://schemas.microsoft.com/office/powerpoint/2010/main" val="255186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7" name="Titel 1"/>
          <p:cNvSpPr>
            <a:spLocks noGrp="1"/>
          </p:cNvSpPr>
          <p:nvPr>
            <p:ph type="ctrTitle"/>
          </p:nvPr>
        </p:nvSpPr>
        <p:spPr>
          <a:xfrm>
            <a:off x="0" y="3876000"/>
            <a:ext cx="7363880" cy="1838726"/>
          </a:xfrm>
          <a:prstGeom prst="rect">
            <a:avLst/>
          </a:prstGeom>
          <a:solidFill>
            <a:schemeClr val="tx2"/>
          </a:solidFill>
        </p:spPr>
        <p:txBody>
          <a:bodyPr lIns="360000" anchor="ctr" anchorCtr="0"/>
          <a:lstStyle>
            <a:lvl1pPr algn="l">
              <a:lnSpc>
                <a:spcPts val="4300"/>
              </a:lnSpc>
              <a:defRPr sz="3600" cap="none">
                <a:solidFill>
                  <a:schemeClr val="bg1"/>
                </a:solidFill>
                <a:latin typeface="HHU Celeste Sans"/>
              </a:defRPr>
            </a:lvl1pPr>
          </a:lstStyle>
          <a:p>
            <a:r>
              <a:rPr lang="de-DE" dirty="0" smtClean="0"/>
              <a:t>Mastertitelformat bearbeiten</a:t>
            </a:r>
            <a:endParaRPr lang="de-DE" dirty="0"/>
          </a:p>
        </p:txBody>
      </p:sp>
      <p:sp>
        <p:nvSpPr>
          <p:cNvPr id="8" name="Bildplatzhalter 9"/>
          <p:cNvSpPr>
            <a:spLocks noGrp="1"/>
          </p:cNvSpPr>
          <p:nvPr>
            <p:ph type="pic" sz="quarter" idx="12"/>
          </p:nvPr>
        </p:nvSpPr>
        <p:spPr>
          <a:xfrm>
            <a:off x="2" y="1059001"/>
            <a:ext cx="7363878" cy="2767109"/>
          </a:xfrm>
          <a:prstGeom prst="rect">
            <a:avLst/>
          </a:prstGeom>
        </p:spPr>
        <p:txBody>
          <a:bodyPr rtlCol="0">
            <a:normAutofit/>
          </a:bodyPr>
          <a:lstStyle>
            <a:lvl1pPr marL="0" indent="0">
              <a:buFontTx/>
              <a:buNone/>
              <a:defRPr>
                <a:solidFill>
                  <a:schemeClr val="bg2"/>
                </a:solidFill>
                <a:latin typeface="HHU Celeste Sans"/>
                <a:cs typeface="HHU Celeste Sans"/>
              </a:defRPr>
            </a:lvl1pPr>
          </a:lstStyle>
          <a:p>
            <a:pPr lvl="0"/>
            <a:r>
              <a:rPr lang="de-DE" noProof="0" dirty="0" smtClean="0"/>
              <a:t>Bild auf Platzhalter ziehen oder durch Klicken auf Symbol hinzufügen</a:t>
            </a:r>
            <a:endParaRPr lang="de-DE" noProof="0" dirty="0"/>
          </a:p>
        </p:txBody>
      </p:sp>
    </p:spTree>
    <p:extLst>
      <p:ext uri="{BB962C8B-B14F-4D97-AF65-F5344CB8AC3E}">
        <p14:creationId xmlns:p14="http://schemas.microsoft.com/office/powerpoint/2010/main" val="2180299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9138508-2CD4-46A0-9142-BFFF6BCF099C}" type="datetimeFigureOut">
              <a:rPr lang="de-DE" smtClean="0"/>
              <a:t>09.06.2018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8D5B5DF-DBD5-4179-97B8-00094D04A8BA}" type="slidenum">
              <a:rPr lang="de-DE" smtClean="0"/>
              <a:t>‹Nr.›</a:t>
            </a:fld>
            <a:endParaRPr lang="de-DE"/>
          </a:p>
        </p:txBody>
      </p:sp>
    </p:spTree>
    <p:extLst>
      <p:ext uri="{BB962C8B-B14F-4D97-AF65-F5344CB8AC3E}">
        <p14:creationId xmlns:p14="http://schemas.microsoft.com/office/powerpoint/2010/main" val="1295741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vent Kapiteltrenner Standard">
    <p:spTree>
      <p:nvGrpSpPr>
        <p:cNvPr id="1" name=""/>
        <p:cNvGrpSpPr/>
        <p:nvPr/>
      </p:nvGrpSpPr>
      <p:grpSpPr>
        <a:xfrm>
          <a:off x="0" y="0"/>
          <a:ext cx="0" cy="0"/>
          <a:chOff x="0" y="0"/>
          <a:chExt cx="0" cy="0"/>
        </a:xfrm>
      </p:grpSpPr>
      <p:sp>
        <p:nvSpPr>
          <p:cNvPr id="3" name="Rechteck 2"/>
          <p:cNvSpPr/>
          <p:nvPr userDrawn="1"/>
        </p:nvSpPr>
        <p:spPr>
          <a:xfrm>
            <a:off x="-1" y="5291666"/>
            <a:ext cx="9142413" cy="4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1" y="0"/>
            <a:ext cx="7363879" cy="1505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0" y="1058365"/>
            <a:ext cx="7357760" cy="4692000"/>
          </a:xfrm>
          <a:solidFill>
            <a:schemeClr val="tx2"/>
          </a:solidFill>
          <a:ln>
            <a:noFill/>
          </a:ln>
          <a:effectLst/>
        </p:spPr>
        <p:txBody>
          <a:bodyPr lIns="360000" tIns="720000" rIns="0" bIns="0" anchor="t"/>
          <a:lstStyle>
            <a:lvl1pPr algn="l">
              <a:lnSpc>
                <a:spcPct val="150000"/>
              </a:lnSpc>
              <a:defRPr sz="4000" b="0" i="0" cap="all" baseline="0">
                <a:solidFill>
                  <a:schemeClr val="bg1"/>
                </a:solidFill>
              </a:defRPr>
            </a:lvl1pPr>
          </a:lstStyle>
          <a:p>
            <a:r>
              <a:rPr lang="de-DE" dirty="0" smtClean="0"/>
              <a:t>1</a:t>
            </a:r>
            <a:endParaRPr lang="de-DE" dirty="0"/>
          </a:p>
        </p:txBody>
      </p:sp>
      <p:sp>
        <p:nvSpPr>
          <p:cNvPr id="7" name="Untertitel 2"/>
          <p:cNvSpPr>
            <a:spLocks noGrp="1"/>
          </p:cNvSpPr>
          <p:nvPr>
            <p:ph type="subTitle" idx="1"/>
          </p:nvPr>
        </p:nvSpPr>
        <p:spPr>
          <a:xfrm>
            <a:off x="0" y="2515577"/>
            <a:ext cx="7002000" cy="2253898"/>
          </a:xfrm>
        </p:spPr>
        <p:txBody>
          <a:bodyPr lIns="360000"/>
          <a:lstStyle>
            <a:lvl1pPr marL="0" indent="0" algn="l">
              <a:buNone/>
              <a:defRPr sz="36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Master-Untertitelformat bearbeiten</a:t>
            </a:r>
            <a:endParaRPr lang="de-DE" dirty="0"/>
          </a:p>
        </p:txBody>
      </p:sp>
      <p:sp>
        <p:nvSpPr>
          <p:cNvPr id="19" name="Rechteck 18"/>
          <p:cNvSpPr/>
          <p:nvPr userDrawn="1"/>
        </p:nvSpPr>
        <p:spPr>
          <a:xfrm>
            <a:off x="7416000" y="1058146"/>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noFill/>
              </a:ln>
              <a:solidFill>
                <a:schemeClr val="bg2"/>
              </a:solidFill>
              <a:effectLst/>
              <a:latin typeface="HHU Celeste Sans"/>
            </a:endParaRPr>
          </a:p>
        </p:txBody>
      </p:sp>
      <p:sp>
        <p:nvSpPr>
          <p:cNvPr id="20" name="Rechteck 19"/>
          <p:cNvSpPr/>
          <p:nvPr userDrawn="1"/>
        </p:nvSpPr>
        <p:spPr>
          <a:xfrm>
            <a:off x="7416000" y="1996867"/>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noFill/>
              </a:ln>
              <a:solidFill>
                <a:schemeClr val="bg2"/>
              </a:solidFill>
              <a:effectLst/>
              <a:latin typeface="HHU Celeste Sans"/>
            </a:endParaRPr>
          </a:p>
        </p:txBody>
      </p:sp>
      <p:sp>
        <p:nvSpPr>
          <p:cNvPr id="21" name="Rechteck 20"/>
          <p:cNvSpPr/>
          <p:nvPr userDrawn="1"/>
        </p:nvSpPr>
        <p:spPr>
          <a:xfrm>
            <a:off x="7416000" y="2935588"/>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noFill/>
              </a:ln>
              <a:solidFill>
                <a:schemeClr val="bg2"/>
              </a:solidFill>
              <a:effectLst/>
              <a:latin typeface="HHU Celeste Sans"/>
            </a:endParaRPr>
          </a:p>
        </p:txBody>
      </p:sp>
      <p:sp>
        <p:nvSpPr>
          <p:cNvPr id="22" name="Rechteck 21"/>
          <p:cNvSpPr/>
          <p:nvPr userDrawn="1"/>
        </p:nvSpPr>
        <p:spPr>
          <a:xfrm>
            <a:off x="7416000" y="3876000"/>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noFill/>
              </a:ln>
              <a:solidFill>
                <a:schemeClr val="bg2"/>
              </a:solidFill>
              <a:effectLst/>
              <a:latin typeface="HHU Celeste Sans"/>
            </a:endParaRPr>
          </a:p>
        </p:txBody>
      </p:sp>
      <p:sp>
        <p:nvSpPr>
          <p:cNvPr id="23" name="Rechteck 22"/>
          <p:cNvSpPr/>
          <p:nvPr userDrawn="1"/>
        </p:nvSpPr>
        <p:spPr>
          <a:xfrm>
            <a:off x="7416000" y="4815000"/>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noFill/>
              </a:ln>
              <a:solidFill>
                <a:schemeClr val="bg2"/>
              </a:solidFill>
              <a:effectLst/>
              <a:latin typeface="HHU Celeste Sans"/>
            </a:endParaRPr>
          </a:p>
        </p:txBody>
      </p:sp>
    </p:spTree>
    <p:extLst>
      <p:ext uri="{BB962C8B-B14F-4D97-AF65-F5344CB8AC3E}">
        <p14:creationId xmlns:p14="http://schemas.microsoft.com/office/powerpoint/2010/main" val="9454836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vent Agenda komplex">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lvl1pPr>
              <a:defRPr/>
            </a:lvl1pPr>
          </a:lstStyle>
          <a:p>
            <a:pPr>
              <a:defRPr/>
            </a:pPr>
            <a:endParaRPr lang="de-DE" dirty="0">
              <a:solidFill>
                <a:prstClr val="black">
                  <a:lumMod val="50000"/>
                  <a:lumOff val="50000"/>
                </a:prstClr>
              </a:solidFill>
              <a:latin typeface="HHU Celeste Sans"/>
            </a:endParaRPr>
          </a:p>
        </p:txBody>
      </p:sp>
      <p:sp>
        <p:nvSpPr>
          <p:cNvPr id="6" name="Foliennummernplatzhalter 5"/>
          <p:cNvSpPr>
            <a:spLocks noGrp="1"/>
          </p:cNvSpPr>
          <p:nvPr>
            <p:ph type="sldNum" sz="quarter" idx="12"/>
          </p:nvPr>
        </p:nvSpPr>
        <p:spPr/>
        <p:txBody>
          <a:bodyPr/>
          <a:lstStyle>
            <a:lvl1pPr>
              <a:defRPr>
                <a:solidFill>
                  <a:schemeClr val="bg2">
                    <a:lumMod val="50000"/>
                  </a:schemeClr>
                </a:solidFill>
              </a:defRPr>
            </a:lvl1pPr>
          </a:lstStyle>
          <a:p>
            <a:pPr>
              <a:defRPr/>
            </a:pPr>
            <a:fld id="{1251EF8B-D4DD-154E-BB81-17B6ED2A4BD8}" type="slidenum">
              <a:rPr lang="de-DE" smtClean="0">
                <a:latin typeface="HHU Celeste Sans"/>
              </a:rPr>
              <a:pPr>
                <a:defRPr/>
              </a:pPr>
              <a:t>‹Nr.›</a:t>
            </a:fld>
            <a:endParaRPr lang="de-DE" dirty="0">
              <a:latin typeface="HHU Celeste Sans"/>
            </a:endParaRPr>
          </a:p>
        </p:txBody>
      </p:sp>
      <p:sp>
        <p:nvSpPr>
          <p:cNvPr id="17" name="Textfeld 16"/>
          <p:cNvSpPr txBox="1"/>
          <p:nvPr userDrawn="1"/>
        </p:nvSpPr>
        <p:spPr>
          <a:xfrm>
            <a:off x="1444625" y="1058559"/>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19" name="Textfeld 18"/>
          <p:cNvSpPr txBox="1"/>
          <p:nvPr userDrawn="1"/>
        </p:nvSpPr>
        <p:spPr>
          <a:xfrm>
            <a:off x="877963" y="1058557"/>
            <a:ext cx="503999" cy="496805"/>
          </a:xfrm>
          <a:prstGeom prst="rect">
            <a:avLst/>
          </a:prstGeom>
          <a:solidFill>
            <a:srgbClr val="006AB3"/>
          </a:solidFill>
        </p:spPr>
        <p:txBody>
          <a:bodyPr wrap="square" tIns="93600" rIns="108000" bIns="93600" rtlCol="0">
            <a:spAutoFit/>
          </a:bodyPr>
          <a:lstStyle/>
          <a:p>
            <a:pPr algn="ctr"/>
            <a:endParaRPr lang="de-DE" sz="2000" dirty="0">
              <a:solidFill>
                <a:prstClr val="white"/>
              </a:solidFill>
            </a:endParaRPr>
          </a:p>
        </p:txBody>
      </p:sp>
      <p:sp>
        <p:nvSpPr>
          <p:cNvPr id="22" name="Textfeld 21"/>
          <p:cNvSpPr txBox="1"/>
          <p:nvPr userDrawn="1"/>
        </p:nvSpPr>
        <p:spPr>
          <a:xfrm>
            <a:off x="1444625" y="1530067"/>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23" name="Textfeld 22"/>
          <p:cNvSpPr txBox="1"/>
          <p:nvPr userDrawn="1"/>
        </p:nvSpPr>
        <p:spPr>
          <a:xfrm>
            <a:off x="877963" y="1530066"/>
            <a:ext cx="503999" cy="496805"/>
          </a:xfrm>
          <a:prstGeom prst="rect">
            <a:avLst/>
          </a:prstGeom>
          <a:solidFill>
            <a:srgbClr val="006AB3"/>
          </a:solidFill>
        </p:spPr>
        <p:txBody>
          <a:bodyPr wrap="square" tIns="93600" rIns="108000" bIns="93600" rtlCol="0">
            <a:spAutoFit/>
          </a:bodyPr>
          <a:lstStyle/>
          <a:p>
            <a:pPr algn="ctr"/>
            <a:endParaRPr lang="de-DE" sz="2000" dirty="0">
              <a:solidFill>
                <a:prstClr val="white"/>
              </a:solidFill>
            </a:endParaRPr>
          </a:p>
        </p:txBody>
      </p:sp>
      <p:sp>
        <p:nvSpPr>
          <p:cNvPr id="24" name="Textfeld 23"/>
          <p:cNvSpPr txBox="1"/>
          <p:nvPr userDrawn="1"/>
        </p:nvSpPr>
        <p:spPr>
          <a:xfrm>
            <a:off x="1444625" y="2001576"/>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25" name="Textfeld 24"/>
          <p:cNvSpPr txBox="1"/>
          <p:nvPr userDrawn="1"/>
        </p:nvSpPr>
        <p:spPr>
          <a:xfrm>
            <a:off x="877963" y="2001574"/>
            <a:ext cx="503999" cy="496805"/>
          </a:xfrm>
          <a:prstGeom prst="rect">
            <a:avLst/>
          </a:prstGeom>
          <a:solidFill>
            <a:srgbClr val="006AB3"/>
          </a:solidFill>
        </p:spPr>
        <p:txBody>
          <a:bodyPr wrap="square" tIns="93600" rIns="108000" bIns="93600" rtlCol="0">
            <a:spAutoFit/>
          </a:bodyPr>
          <a:lstStyle/>
          <a:p>
            <a:pPr algn="ctr"/>
            <a:endParaRPr lang="de-DE" sz="2000" dirty="0">
              <a:solidFill>
                <a:prstClr val="white"/>
              </a:solidFill>
            </a:endParaRPr>
          </a:p>
        </p:txBody>
      </p:sp>
      <p:sp>
        <p:nvSpPr>
          <p:cNvPr id="26" name="Textfeld 25"/>
          <p:cNvSpPr txBox="1"/>
          <p:nvPr userDrawn="1"/>
        </p:nvSpPr>
        <p:spPr>
          <a:xfrm>
            <a:off x="1444625" y="2473084"/>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27" name="Textfeld 26"/>
          <p:cNvSpPr txBox="1"/>
          <p:nvPr userDrawn="1"/>
        </p:nvSpPr>
        <p:spPr>
          <a:xfrm>
            <a:off x="877963" y="2473082"/>
            <a:ext cx="503999" cy="496805"/>
          </a:xfrm>
          <a:prstGeom prst="rect">
            <a:avLst/>
          </a:prstGeom>
          <a:solidFill>
            <a:srgbClr val="006AB3"/>
          </a:solidFill>
        </p:spPr>
        <p:txBody>
          <a:bodyPr wrap="square" tIns="93600" rIns="108000" bIns="93600" rtlCol="0">
            <a:spAutoFit/>
          </a:bodyPr>
          <a:lstStyle/>
          <a:p>
            <a:pPr algn="ctr"/>
            <a:endParaRPr lang="de-DE" sz="2000" dirty="0">
              <a:solidFill>
                <a:prstClr val="white"/>
              </a:solidFill>
            </a:endParaRPr>
          </a:p>
        </p:txBody>
      </p:sp>
      <p:sp>
        <p:nvSpPr>
          <p:cNvPr id="28" name="Textfeld 27"/>
          <p:cNvSpPr txBox="1"/>
          <p:nvPr userDrawn="1"/>
        </p:nvSpPr>
        <p:spPr>
          <a:xfrm>
            <a:off x="1444625" y="2944592"/>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29" name="Textfeld 28"/>
          <p:cNvSpPr txBox="1"/>
          <p:nvPr userDrawn="1"/>
        </p:nvSpPr>
        <p:spPr>
          <a:xfrm>
            <a:off x="877963" y="2944591"/>
            <a:ext cx="503999" cy="496805"/>
          </a:xfrm>
          <a:prstGeom prst="rect">
            <a:avLst/>
          </a:prstGeom>
          <a:solidFill>
            <a:srgbClr val="006AB3"/>
          </a:solidFill>
        </p:spPr>
        <p:txBody>
          <a:bodyPr wrap="square" tIns="93600" rIns="108000" bIns="93600" rtlCol="0">
            <a:spAutoFit/>
          </a:bodyPr>
          <a:lstStyle/>
          <a:p>
            <a:pPr algn="ctr"/>
            <a:endParaRPr lang="de-DE" sz="2000" dirty="0">
              <a:solidFill>
                <a:prstClr val="white"/>
              </a:solidFill>
            </a:endParaRPr>
          </a:p>
        </p:txBody>
      </p:sp>
      <p:sp>
        <p:nvSpPr>
          <p:cNvPr id="30" name="Textfeld 29"/>
          <p:cNvSpPr txBox="1"/>
          <p:nvPr userDrawn="1"/>
        </p:nvSpPr>
        <p:spPr>
          <a:xfrm>
            <a:off x="1444625" y="3416101"/>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31" name="Textfeld 30"/>
          <p:cNvSpPr txBox="1"/>
          <p:nvPr userDrawn="1"/>
        </p:nvSpPr>
        <p:spPr>
          <a:xfrm>
            <a:off x="877963" y="3416100"/>
            <a:ext cx="503999" cy="496805"/>
          </a:xfrm>
          <a:prstGeom prst="rect">
            <a:avLst/>
          </a:prstGeom>
          <a:solidFill>
            <a:srgbClr val="006AB3"/>
          </a:solidFill>
        </p:spPr>
        <p:txBody>
          <a:bodyPr wrap="square" tIns="93600" rIns="108000" bIns="93600" rtlCol="0">
            <a:spAutoFit/>
          </a:bodyPr>
          <a:lstStyle/>
          <a:p>
            <a:pPr algn="ctr"/>
            <a:endParaRPr lang="de-DE" sz="2000" dirty="0">
              <a:solidFill>
                <a:prstClr val="white"/>
              </a:solidFill>
            </a:endParaRPr>
          </a:p>
        </p:txBody>
      </p:sp>
      <p:sp>
        <p:nvSpPr>
          <p:cNvPr id="32" name="Textfeld 31"/>
          <p:cNvSpPr txBox="1"/>
          <p:nvPr userDrawn="1"/>
        </p:nvSpPr>
        <p:spPr>
          <a:xfrm>
            <a:off x="1444625" y="3887610"/>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33" name="Textfeld 32"/>
          <p:cNvSpPr txBox="1"/>
          <p:nvPr userDrawn="1"/>
        </p:nvSpPr>
        <p:spPr>
          <a:xfrm>
            <a:off x="877963" y="3887608"/>
            <a:ext cx="503999" cy="496805"/>
          </a:xfrm>
          <a:prstGeom prst="rect">
            <a:avLst/>
          </a:prstGeom>
          <a:solidFill>
            <a:srgbClr val="006AB3"/>
          </a:solidFill>
        </p:spPr>
        <p:txBody>
          <a:bodyPr wrap="square" tIns="93600" rIns="108000" bIns="93600" rtlCol="0">
            <a:spAutoFit/>
          </a:bodyPr>
          <a:lstStyle/>
          <a:p>
            <a:pPr algn="ctr"/>
            <a:endParaRPr lang="de-DE" sz="2000" dirty="0">
              <a:solidFill>
                <a:prstClr val="white"/>
              </a:solidFill>
            </a:endParaRPr>
          </a:p>
        </p:txBody>
      </p:sp>
      <p:sp>
        <p:nvSpPr>
          <p:cNvPr id="34" name="Textfeld 33"/>
          <p:cNvSpPr txBox="1"/>
          <p:nvPr userDrawn="1"/>
        </p:nvSpPr>
        <p:spPr>
          <a:xfrm>
            <a:off x="1444625" y="4359119"/>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35" name="Textfeld 34"/>
          <p:cNvSpPr txBox="1"/>
          <p:nvPr userDrawn="1"/>
        </p:nvSpPr>
        <p:spPr>
          <a:xfrm>
            <a:off x="877963" y="4359117"/>
            <a:ext cx="503999" cy="496805"/>
          </a:xfrm>
          <a:prstGeom prst="rect">
            <a:avLst/>
          </a:prstGeom>
          <a:solidFill>
            <a:srgbClr val="006AB3"/>
          </a:solidFill>
        </p:spPr>
        <p:txBody>
          <a:bodyPr wrap="square" tIns="93600" rIns="108000" bIns="93600" rtlCol="0">
            <a:spAutoFit/>
          </a:bodyPr>
          <a:lstStyle/>
          <a:p>
            <a:pPr algn="ctr"/>
            <a:endParaRPr lang="de-DE" sz="2000" dirty="0">
              <a:solidFill>
                <a:prstClr val="white"/>
              </a:solidFill>
            </a:endParaRPr>
          </a:p>
        </p:txBody>
      </p:sp>
      <p:sp>
        <p:nvSpPr>
          <p:cNvPr id="36" name="Textfeld 35"/>
          <p:cNvSpPr txBox="1"/>
          <p:nvPr userDrawn="1"/>
        </p:nvSpPr>
        <p:spPr>
          <a:xfrm>
            <a:off x="1444625" y="4830629"/>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37" name="Textfeld 36"/>
          <p:cNvSpPr txBox="1"/>
          <p:nvPr userDrawn="1"/>
        </p:nvSpPr>
        <p:spPr>
          <a:xfrm>
            <a:off x="877963" y="4830627"/>
            <a:ext cx="503999" cy="496805"/>
          </a:xfrm>
          <a:prstGeom prst="rect">
            <a:avLst/>
          </a:prstGeom>
          <a:solidFill>
            <a:srgbClr val="006AB3"/>
          </a:solidFill>
        </p:spPr>
        <p:txBody>
          <a:bodyPr wrap="square" tIns="93600" rIns="108000" bIns="93600" rtlCol="0">
            <a:spAutoFit/>
          </a:bodyPr>
          <a:lstStyle/>
          <a:p>
            <a:pPr algn="ctr"/>
            <a:endParaRPr lang="de-DE" sz="2000" dirty="0">
              <a:solidFill>
                <a:prstClr val="white"/>
              </a:solidFill>
            </a:endParaRPr>
          </a:p>
        </p:txBody>
      </p:sp>
      <p:sp>
        <p:nvSpPr>
          <p:cNvPr id="54" name="Textplatzhalter 53"/>
          <p:cNvSpPr>
            <a:spLocks noGrp="1"/>
          </p:cNvSpPr>
          <p:nvPr>
            <p:ph type="body" sz="quarter" idx="18" hasCustomPrompt="1"/>
          </p:nvPr>
        </p:nvSpPr>
        <p:spPr>
          <a:xfrm>
            <a:off x="860082" y="959876"/>
            <a:ext cx="6488111" cy="4302248"/>
          </a:xfrm>
        </p:spPr>
        <p:txBody>
          <a:bodyPr wrap="none" tIns="0" bIns="0"/>
          <a:lstStyle>
            <a:lvl1pPr marL="684000" indent="-504000" algn="l">
              <a:lnSpc>
                <a:spcPts val="4475"/>
              </a:lnSpc>
              <a:spcBef>
                <a:spcPts val="0"/>
              </a:spcBef>
              <a:spcAft>
                <a:spcPts val="0"/>
              </a:spcAft>
              <a:buClr>
                <a:schemeClr val="bg1"/>
              </a:buClr>
              <a:buSzPct val="100000"/>
              <a:buFont typeface="Wingdings" charset="2"/>
              <a:buAutoNum type="arabicPlain"/>
              <a:defRPr sz="2400" baseline="0">
                <a:solidFill>
                  <a:schemeClr val="tx1"/>
                </a:solidFill>
              </a:defRPr>
            </a:lvl1pPr>
          </a:lstStyle>
          <a:p>
            <a:pPr lvl="0"/>
            <a:r>
              <a:rPr lang="de-DE" dirty="0" smtClean="0"/>
              <a:t>Topic 1 bearbeiten</a:t>
            </a:r>
            <a:endParaRPr lang="de-DE" dirty="0"/>
          </a:p>
        </p:txBody>
      </p:sp>
      <p:sp>
        <p:nvSpPr>
          <p:cNvPr id="58" name="Textfeld 57"/>
          <p:cNvSpPr txBox="1"/>
          <p:nvPr userDrawn="1"/>
        </p:nvSpPr>
        <p:spPr>
          <a:xfrm>
            <a:off x="877962" y="0"/>
            <a:ext cx="6480000" cy="689998"/>
          </a:xfrm>
          <a:prstGeom prst="rect">
            <a:avLst/>
          </a:prstGeom>
          <a:solidFill>
            <a:schemeClr val="bg2"/>
          </a:solidFill>
          <a:ln>
            <a:noFill/>
          </a:ln>
        </p:spPr>
        <p:txBody>
          <a:bodyPr wrap="square" tIns="140400" rtlCol="0">
            <a:noAutofit/>
          </a:bodyPr>
          <a:lstStyle/>
          <a:p>
            <a:r>
              <a:rPr lang="de-DE" sz="3200" dirty="0" smtClean="0">
                <a:solidFill>
                  <a:srgbClr val="006AB3"/>
                </a:solidFill>
                <a:latin typeface="HHU Celeste Sans"/>
              </a:rPr>
              <a:t>Agenda</a:t>
            </a:r>
            <a:endParaRPr lang="de-DE" sz="3200" dirty="0">
              <a:solidFill>
                <a:srgbClr val="006AB3"/>
              </a:solidFill>
              <a:latin typeface="HHU Celeste Sans"/>
            </a:endParaRPr>
          </a:p>
        </p:txBody>
      </p:sp>
      <p:sp>
        <p:nvSpPr>
          <p:cNvPr id="38" name="Rechteck 37"/>
          <p:cNvSpPr/>
          <p:nvPr userDrawn="1"/>
        </p:nvSpPr>
        <p:spPr>
          <a:xfrm>
            <a:off x="7416000" y="3880207"/>
            <a:ext cx="17280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solidFill>
                <a:prstClr val="white"/>
              </a:solidFill>
              <a:latin typeface="HHU Celeste Sans"/>
            </a:endParaRPr>
          </a:p>
        </p:txBody>
      </p:sp>
      <p:sp>
        <p:nvSpPr>
          <p:cNvPr id="39" name="Rechteck 38"/>
          <p:cNvSpPr/>
          <p:nvPr userDrawn="1"/>
        </p:nvSpPr>
        <p:spPr>
          <a:xfrm>
            <a:off x="7416000" y="2940608"/>
            <a:ext cx="17280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solidFill>
                <a:prstClr val="white"/>
              </a:solidFill>
              <a:latin typeface="HHU Celeste Sans"/>
            </a:endParaRPr>
          </a:p>
        </p:txBody>
      </p:sp>
      <p:sp>
        <p:nvSpPr>
          <p:cNvPr id="40" name="Rechteck 39"/>
          <p:cNvSpPr/>
          <p:nvPr userDrawn="1"/>
        </p:nvSpPr>
        <p:spPr>
          <a:xfrm>
            <a:off x="7416000" y="2001010"/>
            <a:ext cx="17280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solidFill>
                <a:prstClr val="white"/>
              </a:solidFill>
              <a:latin typeface="HHU Celeste Sans"/>
            </a:endParaRPr>
          </a:p>
        </p:txBody>
      </p:sp>
      <p:sp>
        <p:nvSpPr>
          <p:cNvPr id="41" name="Rechteck 40"/>
          <p:cNvSpPr/>
          <p:nvPr userDrawn="1"/>
        </p:nvSpPr>
        <p:spPr>
          <a:xfrm>
            <a:off x="7416000" y="1061412"/>
            <a:ext cx="17280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solidFill>
                <a:prstClr val="white"/>
              </a:solidFill>
              <a:latin typeface="HHU Celeste Sans"/>
            </a:endParaRPr>
          </a:p>
        </p:txBody>
      </p:sp>
      <p:sp>
        <p:nvSpPr>
          <p:cNvPr id="42" name="Rechteck 41"/>
          <p:cNvSpPr/>
          <p:nvPr userDrawn="1"/>
        </p:nvSpPr>
        <p:spPr>
          <a:xfrm>
            <a:off x="7416000" y="4819386"/>
            <a:ext cx="17280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solidFill>
                <a:prstClr val="white"/>
              </a:solidFill>
              <a:latin typeface="HHU Celeste Sans"/>
            </a:endParaRPr>
          </a:p>
        </p:txBody>
      </p:sp>
    </p:spTree>
    <p:extLst>
      <p:ext uri="{BB962C8B-B14F-4D97-AF65-F5344CB8AC3E}">
        <p14:creationId xmlns:p14="http://schemas.microsoft.com/office/powerpoint/2010/main" val="144169361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vent Agenda Standard">
    <p:spTree>
      <p:nvGrpSpPr>
        <p:cNvPr id="1" name=""/>
        <p:cNvGrpSpPr/>
        <p:nvPr/>
      </p:nvGrpSpPr>
      <p:grpSpPr>
        <a:xfrm>
          <a:off x="0" y="0"/>
          <a:ext cx="0" cy="0"/>
          <a:chOff x="0" y="0"/>
          <a:chExt cx="0" cy="0"/>
        </a:xfrm>
      </p:grpSpPr>
      <p:sp>
        <p:nvSpPr>
          <p:cNvPr id="54" name="Textplatzhalter 53"/>
          <p:cNvSpPr>
            <a:spLocks noGrp="1"/>
          </p:cNvSpPr>
          <p:nvPr>
            <p:ph type="body" sz="quarter" idx="18" hasCustomPrompt="1"/>
          </p:nvPr>
        </p:nvSpPr>
        <p:spPr>
          <a:xfrm>
            <a:off x="878400" y="836084"/>
            <a:ext cx="6483600" cy="4408548"/>
          </a:xfrm>
        </p:spPr>
        <p:txBody>
          <a:bodyPr wrap="none" tIns="0" bIns="0"/>
          <a:lstStyle>
            <a:lvl1pPr marL="612000" indent="-504000" algn="l">
              <a:lnSpc>
                <a:spcPts val="4475"/>
              </a:lnSpc>
              <a:spcBef>
                <a:spcPts val="0"/>
              </a:spcBef>
              <a:buClr>
                <a:schemeClr val="tx2"/>
              </a:buClr>
              <a:buSzPct val="100000"/>
              <a:buFont typeface="Wingdings" charset="2"/>
              <a:buAutoNum type="arabicPlain"/>
              <a:defRPr sz="2400" baseline="0">
                <a:solidFill>
                  <a:schemeClr val="tx1"/>
                </a:solidFill>
              </a:defRPr>
            </a:lvl1pPr>
          </a:lstStyle>
          <a:p>
            <a:pPr lvl="0"/>
            <a:r>
              <a:rPr lang="de-DE" dirty="0" smtClean="0"/>
              <a:t>Topic 1 bearbeiten</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solidFill>
                <a:prstClr val="black">
                  <a:lumMod val="50000"/>
                  <a:lumOff val="50000"/>
                </a:prstClr>
              </a:solidFill>
              <a:latin typeface="HHU Celeste Sans"/>
            </a:endParaRPr>
          </a:p>
        </p:txBody>
      </p:sp>
      <p:sp>
        <p:nvSpPr>
          <p:cNvPr id="6" name="Foliennummernplatzhalter 5"/>
          <p:cNvSpPr>
            <a:spLocks noGrp="1"/>
          </p:cNvSpPr>
          <p:nvPr>
            <p:ph type="sldNum" sz="quarter" idx="12"/>
          </p:nvPr>
        </p:nvSpPr>
        <p:spPr/>
        <p:txBody>
          <a:bodyPr/>
          <a:lstStyle>
            <a:lvl1pPr>
              <a:defRPr>
                <a:solidFill>
                  <a:schemeClr val="bg2">
                    <a:lumMod val="50000"/>
                  </a:schemeClr>
                </a:solidFill>
              </a:defRPr>
            </a:lvl1pPr>
          </a:lstStyle>
          <a:p>
            <a:pPr>
              <a:defRPr/>
            </a:pPr>
            <a:fld id="{1251EF8B-D4DD-154E-BB81-17B6ED2A4BD8}" type="slidenum">
              <a:rPr lang="de-DE" smtClean="0">
                <a:latin typeface="HHU Celeste Sans"/>
              </a:rPr>
              <a:pPr>
                <a:defRPr/>
              </a:pPr>
              <a:t>‹Nr.›</a:t>
            </a:fld>
            <a:endParaRPr lang="de-DE" dirty="0">
              <a:latin typeface="HHU Celeste Sans"/>
            </a:endParaRPr>
          </a:p>
        </p:txBody>
      </p:sp>
      <p:sp>
        <p:nvSpPr>
          <p:cNvPr id="38" name="Textfeld 37"/>
          <p:cNvSpPr txBox="1"/>
          <p:nvPr userDrawn="1"/>
        </p:nvSpPr>
        <p:spPr>
          <a:xfrm>
            <a:off x="877962" y="0"/>
            <a:ext cx="6480000" cy="690000"/>
          </a:xfrm>
          <a:prstGeom prst="rect">
            <a:avLst/>
          </a:prstGeom>
          <a:solidFill>
            <a:schemeClr val="bg2"/>
          </a:solidFill>
          <a:ln>
            <a:noFill/>
          </a:ln>
        </p:spPr>
        <p:txBody>
          <a:bodyPr wrap="none" tIns="140400" rtlCol="0">
            <a:noAutofit/>
          </a:bodyPr>
          <a:lstStyle/>
          <a:p>
            <a:r>
              <a:rPr lang="de-DE" sz="3200" dirty="0" smtClean="0">
                <a:solidFill>
                  <a:srgbClr val="006AB3"/>
                </a:solidFill>
                <a:latin typeface="HHU Celeste Sans"/>
              </a:rPr>
              <a:t>Agenda</a:t>
            </a:r>
            <a:endParaRPr lang="de-DE" sz="3200" dirty="0">
              <a:solidFill>
                <a:srgbClr val="006AB3"/>
              </a:solidFill>
              <a:latin typeface="HHU Celeste Sans"/>
            </a:endParaRPr>
          </a:p>
        </p:txBody>
      </p:sp>
    </p:spTree>
    <p:extLst>
      <p:ext uri="{BB962C8B-B14F-4D97-AF65-F5344CB8AC3E}">
        <p14:creationId xmlns:p14="http://schemas.microsoft.com/office/powerpoint/2010/main" val="93360367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vent 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e-DE" dirty="0" smtClean="0"/>
              <a:t>Mastertitelformat bearbeiten</a:t>
            </a:r>
            <a:endParaRPr lang="de-DE" dirty="0"/>
          </a:p>
        </p:txBody>
      </p:sp>
      <p:sp>
        <p:nvSpPr>
          <p:cNvPr id="3" name="Inhaltsplatzhalter 2"/>
          <p:cNvSpPr>
            <a:spLocks noGrp="1"/>
          </p:cNvSpPr>
          <p:nvPr>
            <p:ph idx="1"/>
          </p:nvPr>
        </p:nvSpPr>
        <p:spPr>
          <a:xfrm>
            <a:off x="352800" y="1350000"/>
            <a:ext cx="6998400" cy="3900000"/>
          </a:xfrm>
        </p:spPr>
        <p:txBody>
          <a:bodyPr lIns="0"/>
          <a:lstStyle>
            <a:lvl1pPr marL="0" indent="-360000">
              <a:spcBef>
                <a:spcPts val="0"/>
              </a:spcBef>
              <a:defRPr sz="2600"/>
            </a:lvl1pPr>
            <a:lvl2pPr marL="633600">
              <a:spcBef>
                <a:spcPts val="0"/>
              </a:spcBef>
              <a:defRPr sz="2400"/>
            </a:lvl2pPr>
            <a:lvl3pPr marL="856800">
              <a:spcBef>
                <a:spcPts val="0"/>
              </a:spcBef>
              <a:defRPr/>
            </a:lvl3pPr>
          </a:lstStyle>
          <a:p>
            <a:pPr lvl="0"/>
            <a:r>
              <a:rPr lang="de-DE" dirty="0" smtClean="0"/>
              <a:t>Mastertextformat bearbeiten</a:t>
            </a:r>
          </a:p>
          <a:p>
            <a:pPr lvl="1"/>
            <a:r>
              <a:rPr lang="de-DE" dirty="0" smtClean="0"/>
              <a:t>Zweite Ebene</a:t>
            </a:r>
          </a:p>
          <a:p>
            <a:pPr lvl="2"/>
            <a:r>
              <a:rPr lang="de-DE" dirty="0" smtClean="0"/>
              <a:t>Dritte Ebene</a:t>
            </a:r>
          </a:p>
        </p:txBody>
      </p:sp>
      <p:sp>
        <p:nvSpPr>
          <p:cNvPr id="5" name="Fußzeilenplatzhalter 4"/>
          <p:cNvSpPr>
            <a:spLocks noGrp="1"/>
          </p:cNvSpPr>
          <p:nvPr>
            <p:ph type="ftr" sz="quarter" idx="11"/>
          </p:nvPr>
        </p:nvSpPr>
        <p:spPr/>
        <p:txBody>
          <a:bodyPr/>
          <a:lstStyle>
            <a:lvl1pPr>
              <a:defRPr/>
            </a:lvl1pPr>
          </a:lstStyle>
          <a:p>
            <a:pPr>
              <a:defRPr/>
            </a:pPr>
            <a:endParaRPr lang="de-DE" dirty="0">
              <a:solidFill>
                <a:prstClr val="black">
                  <a:lumMod val="50000"/>
                  <a:lumOff val="50000"/>
                </a:prstClr>
              </a:solidFill>
              <a:latin typeface="HHU Celeste Sans"/>
            </a:endParaRPr>
          </a:p>
        </p:txBody>
      </p:sp>
      <p:sp>
        <p:nvSpPr>
          <p:cNvPr id="6" name="Foliennummernplatzhalter 5"/>
          <p:cNvSpPr>
            <a:spLocks noGrp="1"/>
          </p:cNvSpPr>
          <p:nvPr>
            <p:ph type="sldNum" sz="quarter" idx="12"/>
          </p:nvPr>
        </p:nvSpPr>
        <p:spPr/>
        <p:txBody>
          <a:bodyPr/>
          <a:lstStyle>
            <a:lvl1pPr>
              <a:defRPr>
                <a:solidFill>
                  <a:schemeClr val="bg2">
                    <a:lumMod val="50000"/>
                  </a:schemeClr>
                </a:solidFill>
              </a:defRPr>
            </a:lvl1pPr>
          </a:lstStyle>
          <a:p>
            <a:pPr>
              <a:defRPr/>
            </a:pPr>
            <a:fld id="{1251EF8B-D4DD-154E-BB81-17B6ED2A4BD8}" type="slidenum">
              <a:rPr lang="de-DE" smtClean="0">
                <a:latin typeface="HHU Celeste Sans"/>
              </a:rPr>
              <a:pPr>
                <a:defRPr/>
              </a:pPr>
              <a:t>‹Nr.›</a:t>
            </a:fld>
            <a:endParaRPr lang="de-DE" dirty="0">
              <a:latin typeface="HHU Celeste Sans"/>
            </a:endParaRPr>
          </a:p>
        </p:txBody>
      </p:sp>
      <p:sp>
        <p:nvSpPr>
          <p:cNvPr id="17" name="Inhaltsplatzhalter 12"/>
          <p:cNvSpPr>
            <a:spLocks noGrp="1"/>
          </p:cNvSpPr>
          <p:nvPr>
            <p:ph sz="quarter" idx="19" hasCustomPrompt="1"/>
          </p:nvPr>
        </p:nvSpPr>
        <p:spPr>
          <a:xfrm>
            <a:off x="7416002" y="1059000"/>
            <a:ext cx="1728000" cy="900000"/>
          </a:xfrm>
          <a:ln w="0">
            <a:solidFill>
              <a:srgbClr val="000000">
                <a:alpha val="0"/>
              </a:srgb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8" name="Inhaltsplatzhalter 12"/>
          <p:cNvSpPr>
            <a:spLocks noGrp="1"/>
          </p:cNvSpPr>
          <p:nvPr>
            <p:ph sz="quarter" idx="20" hasCustomPrompt="1"/>
          </p:nvPr>
        </p:nvSpPr>
        <p:spPr>
          <a:xfrm>
            <a:off x="7416002" y="1998910"/>
            <a:ext cx="1728000" cy="900000"/>
          </a:xfrm>
          <a:ln w="0">
            <a:solidFill>
              <a:srgbClr val="000000">
                <a:alpha val="0"/>
              </a:srgb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9" name="Inhaltsplatzhalter 12"/>
          <p:cNvSpPr>
            <a:spLocks noGrp="1"/>
          </p:cNvSpPr>
          <p:nvPr>
            <p:ph sz="quarter" idx="21" hasCustomPrompt="1"/>
          </p:nvPr>
        </p:nvSpPr>
        <p:spPr>
          <a:xfrm>
            <a:off x="7416002" y="2937000"/>
            <a:ext cx="1728000" cy="900000"/>
          </a:xfrm>
          <a:ln w="0">
            <a:solidFill>
              <a:srgbClr val="000000">
                <a:alpha val="0"/>
              </a:srgb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20" name="Inhaltsplatzhalter 12"/>
          <p:cNvSpPr>
            <a:spLocks noGrp="1"/>
          </p:cNvSpPr>
          <p:nvPr>
            <p:ph sz="quarter" idx="22" hasCustomPrompt="1"/>
          </p:nvPr>
        </p:nvSpPr>
        <p:spPr>
          <a:xfrm>
            <a:off x="7416002" y="3876000"/>
            <a:ext cx="1728000" cy="900000"/>
          </a:xfrm>
          <a:ln w="0">
            <a:solidFill>
              <a:srgbClr val="000000">
                <a:alpha val="0"/>
              </a:srgb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21" name="Textplatzhalter 8"/>
          <p:cNvSpPr>
            <a:spLocks noGrp="1"/>
          </p:cNvSpPr>
          <p:nvPr>
            <p:ph type="body" sz="quarter" idx="18" hasCustomPrompt="1"/>
          </p:nvPr>
        </p:nvSpPr>
        <p:spPr>
          <a:xfrm>
            <a:off x="0" y="780000"/>
            <a:ext cx="7358400" cy="396000"/>
          </a:xfrm>
        </p:spPr>
        <p:txBody>
          <a:bodyPr lIns="360000"/>
          <a:lstStyle>
            <a:lvl1pPr marL="0" indent="0">
              <a:buFontTx/>
              <a:buNone/>
              <a:defRPr sz="2800" baseline="0">
                <a:solidFill>
                  <a:schemeClr val="tx2"/>
                </a:solidFill>
                <a:latin typeface="+mj-lt"/>
              </a:defRPr>
            </a:lvl1pPr>
          </a:lstStyle>
          <a:p>
            <a:pPr lvl="0"/>
            <a:r>
              <a:rPr lang="de-DE" dirty="0" smtClean="0"/>
              <a:t>Master-Subtitelformat bearbeiten	</a:t>
            </a:r>
            <a:endParaRPr lang="de-DE" dirty="0"/>
          </a:p>
        </p:txBody>
      </p:sp>
      <p:sp>
        <p:nvSpPr>
          <p:cNvPr id="11" name="Inhaltsplatzhalter 12"/>
          <p:cNvSpPr>
            <a:spLocks noGrp="1"/>
          </p:cNvSpPr>
          <p:nvPr>
            <p:ph sz="quarter" idx="23" hasCustomPrompt="1"/>
          </p:nvPr>
        </p:nvSpPr>
        <p:spPr>
          <a:xfrm>
            <a:off x="7416000" y="4815000"/>
            <a:ext cx="1728000" cy="900000"/>
          </a:xfrm>
          <a:ln w="0">
            <a:solidFill>
              <a:srgbClr val="000000">
                <a:alpha val="0"/>
              </a:srgb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Tree>
    <p:extLst>
      <p:ext uri="{BB962C8B-B14F-4D97-AF65-F5344CB8AC3E}">
        <p14:creationId xmlns:p14="http://schemas.microsoft.com/office/powerpoint/2010/main" val="1869545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vent Titel und Inhalt mit Animati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dirty="0"/>
          </a:p>
        </p:txBody>
      </p:sp>
      <p:sp>
        <p:nvSpPr>
          <p:cNvPr id="3" name="Inhaltsplatzhalter 2"/>
          <p:cNvSpPr>
            <a:spLocks noGrp="1"/>
          </p:cNvSpPr>
          <p:nvPr>
            <p:ph idx="1"/>
          </p:nvPr>
        </p:nvSpPr>
        <p:spPr/>
        <p:txBody>
          <a:bodyPr/>
          <a:lstStyle>
            <a:lvl2pPr marL="633600">
              <a:defRPr/>
            </a:lvl2pPr>
            <a:lvl3pPr marL="856800">
              <a:defRPr/>
            </a:lvl3pPr>
          </a:lstStyle>
          <a:p>
            <a:pPr lvl="0"/>
            <a:r>
              <a:rPr lang="de-DE" dirty="0" smtClean="0"/>
              <a:t>Mastertextformat bearbeiten</a:t>
            </a:r>
          </a:p>
          <a:p>
            <a:pPr lvl="1"/>
            <a:r>
              <a:rPr lang="de-DE" dirty="0" smtClean="0"/>
              <a:t>Zweite Ebene</a:t>
            </a:r>
          </a:p>
          <a:p>
            <a:pPr lvl="2"/>
            <a:r>
              <a:rPr lang="de-DE" dirty="0" smtClean="0"/>
              <a:t>Dritte Ebene</a:t>
            </a:r>
          </a:p>
        </p:txBody>
      </p:sp>
      <p:sp>
        <p:nvSpPr>
          <p:cNvPr id="5" name="Fußzeilenplatzhalter 4"/>
          <p:cNvSpPr>
            <a:spLocks noGrp="1"/>
          </p:cNvSpPr>
          <p:nvPr>
            <p:ph type="ftr" sz="quarter" idx="11"/>
          </p:nvPr>
        </p:nvSpPr>
        <p:spPr/>
        <p:txBody>
          <a:bodyPr/>
          <a:lstStyle>
            <a:lvl1pPr>
              <a:defRPr/>
            </a:lvl1pPr>
          </a:lstStyle>
          <a:p>
            <a:pPr>
              <a:defRPr/>
            </a:pPr>
            <a:endParaRPr lang="de-DE" dirty="0">
              <a:solidFill>
                <a:prstClr val="black">
                  <a:lumMod val="50000"/>
                  <a:lumOff val="50000"/>
                </a:prstClr>
              </a:solidFill>
              <a:latin typeface="HHU Celeste Sans"/>
            </a:endParaRPr>
          </a:p>
        </p:txBody>
      </p:sp>
      <p:sp>
        <p:nvSpPr>
          <p:cNvPr id="6" name="Foliennummernplatzhalter 5"/>
          <p:cNvSpPr>
            <a:spLocks noGrp="1"/>
          </p:cNvSpPr>
          <p:nvPr>
            <p:ph type="sldNum" sz="quarter" idx="12"/>
          </p:nvPr>
        </p:nvSpPr>
        <p:spPr/>
        <p:txBody>
          <a:bodyPr/>
          <a:lstStyle>
            <a:lvl1pPr>
              <a:defRPr>
                <a:solidFill>
                  <a:schemeClr val="bg2">
                    <a:lumMod val="50000"/>
                  </a:schemeClr>
                </a:solidFill>
              </a:defRPr>
            </a:lvl1pPr>
          </a:lstStyle>
          <a:p>
            <a:pPr>
              <a:defRPr/>
            </a:pPr>
            <a:fld id="{1251EF8B-D4DD-154E-BB81-17B6ED2A4BD8}" type="slidenum">
              <a:rPr lang="de-DE" smtClean="0">
                <a:latin typeface="HHU Celeste Sans"/>
              </a:rPr>
              <a:pPr>
                <a:defRPr/>
              </a:pPr>
              <a:t>‹Nr.›</a:t>
            </a:fld>
            <a:endParaRPr lang="de-DE" dirty="0">
              <a:latin typeface="HHU Celeste Sans"/>
            </a:endParaRPr>
          </a:p>
        </p:txBody>
      </p:sp>
      <p:sp>
        <p:nvSpPr>
          <p:cNvPr id="13" name="Inhaltsplatzhalter 12"/>
          <p:cNvSpPr>
            <a:spLocks noGrp="1"/>
          </p:cNvSpPr>
          <p:nvPr>
            <p:ph sz="quarter" idx="19" hasCustomPrompt="1"/>
          </p:nvPr>
        </p:nvSpPr>
        <p:spPr>
          <a:xfrm>
            <a:off x="7416002" y="1059000"/>
            <a:ext cx="1728000" cy="900000"/>
          </a:xfrm>
          <a:ln w="0">
            <a:solidFill>
              <a:srgbClr val="000000">
                <a:alpha val="0"/>
              </a:srgb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5" name="Inhaltsplatzhalter 12"/>
          <p:cNvSpPr>
            <a:spLocks noGrp="1"/>
          </p:cNvSpPr>
          <p:nvPr>
            <p:ph sz="quarter" idx="20" hasCustomPrompt="1"/>
          </p:nvPr>
        </p:nvSpPr>
        <p:spPr>
          <a:xfrm>
            <a:off x="7416002" y="1998910"/>
            <a:ext cx="1728000" cy="900000"/>
          </a:xfrm>
          <a:ln w="0">
            <a:solidFill>
              <a:srgbClr val="000000">
                <a:alpha val="0"/>
              </a:srgb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6" name="Inhaltsplatzhalter 12"/>
          <p:cNvSpPr>
            <a:spLocks noGrp="1"/>
          </p:cNvSpPr>
          <p:nvPr>
            <p:ph sz="quarter" idx="21" hasCustomPrompt="1"/>
          </p:nvPr>
        </p:nvSpPr>
        <p:spPr>
          <a:xfrm>
            <a:off x="7416002" y="2937000"/>
            <a:ext cx="1728000" cy="900000"/>
          </a:xfrm>
          <a:ln w="0">
            <a:solidFill>
              <a:srgbClr val="000000">
                <a:alpha val="0"/>
              </a:srgb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7" name="Inhaltsplatzhalter 12"/>
          <p:cNvSpPr>
            <a:spLocks noGrp="1"/>
          </p:cNvSpPr>
          <p:nvPr>
            <p:ph sz="quarter" idx="22" hasCustomPrompt="1"/>
          </p:nvPr>
        </p:nvSpPr>
        <p:spPr>
          <a:xfrm>
            <a:off x="7416002" y="3876000"/>
            <a:ext cx="1728000" cy="900000"/>
          </a:xfrm>
          <a:ln w="0">
            <a:solidFill>
              <a:srgbClr val="000000">
                <a:alpha val="0"/>
              </a:srgb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8" name="Textplatzhalter 8"/>
          <p:cNvSpPr>
            <a:spLocks noGrp="1"/>
          </p:cNvSpPr>
          <p:nvPr>
            <p:ph type="body" sz="quarter" idx="18" hasCustomPrompt="1"/>
          </p:nvPr>
        </p:nvSpPr>
        <p:spPr>
          <a:xfrm>
            <a:off x="0" y="780000"/>
            <a:ext cx="7358400" cy="396000"/>
          </a:xfrm>
        </p:spPr>
        <p:txBody>
          <a:bodyPr lIns="360000" anchor="t" anchorCtr="0"/>
          <a:lstStyle>
            <a:lvl1pPr marL="0" indent="0">
              <a:spcAft>
                <a:spcPts val="0"/>
              </a:spcAft>
              <a:buFontTx/>
              <a:buNone/>
              <a:defRPr sz="2800" baseline="0">
                <a:solidFill>
                  <a:schemeClr val="tx2"/>
                </a:solidFill>
                <a:latin typeface="+mj-lt"/>
              </a:defRPr>
            </a:lvl1pPr>
          </a:lstStyle>
          <a:p>
            <a:pPr lvl="0"/>
            <a:r>
              <a:rPr lang="de-DE" dirty="0" smtClean="0"/>
              <a:t>Master-Subtitelformat bearbeiten</a:t>
            </a:r>
            <a:endParaRPr lang="de-DE" dirty="0"/>
          </a:p>
        </p:txBody>
      </p:sp>
      <p:sp>
        <p:nvSpPr>
          <p:cNvPr id="11" name="Inhaltsplatzhalter 12"/>
          <p:cNvSpPr>
            <a:spLocks noGrp="1"/>
          </p:cNvSpPr>
          <p:nvPr>
            <p:ph sz="quarter" idx="23" hasCustomPrompt="1"/>
          </p:nvPr>
        </p:nvSpPr>
        <p:spPr>
          <a:xfrm>
            <a:off x="7416000" y="4815000"/>
            <a:ext cx="1728000" cy="900000"/>
          </a:xfrm>
          <a:ln w="0">
            <a:solidFill>
              <a:srgbClr val="000000">
                <a:alpha val="0"/>
              </a:srgb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Tree>
    <p:extLst>
      <p:ext uri="{BB962C8B-B14F-4D97-AF65-F5344CB8AC3E}">
        <p14:creationId xmlns:p14="http://schemas.microsoft.com/office/powerpoint/2010/main" val="25322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vent Zwei Inhalte_ho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Inhaltsplatzhalter 2"/>
          <p:cNvSpPr>
            <a:spLocks noGrp="1"/>
          </p:cNvSpPr>
          <p:nvPr>
            <p:ph sz="half" idx="1" hasCustomPrompt="1"/>
          </p:nvPr>
        </p:nvSpPr>
        <p:spPr>
          <a:xfrm>
            <a:off x="352800" y="1349999"/>
            <a:ext cx="3240000" cy="3900000"/>
          </a:xfrm>
          <a:ln w="0">
            <a:solidFill>
              <a:schemeClr val="bg1">
                <a:alpha val="0"/>
              </a:schemeClr>
            </a:solidFill>
          </a:ln>
        </p:spPr>
        <p:txBody>
          <a:bodyPr/>
          <a:lstStyle>
            <a:lvl1pPr>
              <a:tabLst>
                <a:tab pos="355600" algn="l"/>
              </a:tabLst>
              <a:defRPr sz="2400"/>
            </a:lvl1pPr>
            <a:lvl2pPr marL="633600">
              <a:defRPr sz="2200"/>
            </a:lvl2pPr>
            <a:lvl3pPr marL="856800">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
        <p:nvSpPr>
          <p:cNvPr id="6" name="Fußzeilenplatzhalter 4"/>
          <p:cNvSpPr>
            <a:spLocks noGrp="1"/>
          </p:cNvSpPr>
          <p:nvPr>
            <p:ph type="ftr" sz="quarter" idx="11"/>
          </p:nvPr>
        </p:nvSpPr>
        <p:spPr/>
        <p:txBody>
          <a:bodyPr/>
          <a:lstStyle>
            <a:lvl1pPr>
              <a:defRPr/>
            </a:lvl1pPr>
          </a:lstStyle>
          <a:p>
            <a:pPr>
              <a:defRPr/>
            </a:pPr>
            <a:endParaRPr lang="de-DE" dirty="0">
              <a:solidFill>
                <a:prstClr val="black">
                  <a:lumMod val="50000"/>
                  <a:lumOff val="50000"/>
                </a:prstClr>
              </a:solidFill>
              <a:latin typeface="HHU Celeste Sans"/>
            </a:endParaRPr>
          </a:p>
        </p:txBody>
      </p:sp>
      <p:sp>
        <p:nvSpPr>
          <p:cNvPr id="7" name="Foliennummernplatzhalter 5"/>
          <p:cNvSpPr>
            <a:spLocks noGrp="1"/>
          </p:cNvSpPr>
          <p:nvPr>
            <p:ph type="sldNum" sz="quarter" idx="12"/>
          </p:nvPr>
        </p:nvSpPr>
        <p:spPr/>
        <p:txBody>
          <a:bodyPr/>
          <a:lstStyle>
            <a:lvl1pPr>
              <a:defRPr>
                <a:solidFill>
                  <a:schemeClr val="bg2">
                    <a:lumMod val="50000"/>
                  </a:schemeClr>
                </a:solidFill>
              </a:defRPr>
            </a:lvl1pPr>
          </a:lstStyle>
          <a:p>
            <a:pPr>
              <a:defRPr/>
            </a:pPr>
            <a:fld id="{607778F1-8747-4E43-8969-94EBDE51F648}" type="slidenum">
              <a:rPr lang="de-DE" smtClean="0">
                <a:latin typeface="HHU Celeste Sans"/>
              </a:rPr>
              <a:pPr>
                <a:defRPr/>
              </a:pPr>
              <a:t>‹Nr.›</a:t>
            </a:fld>
            <a:endParaRPr lang="de-DE" dirty="0">
              <a:latin typeface="HHU Celeste Sans"/>
            </a:endParaRPr>
          </a:p>
        </p:txBody>
      </p:sp>
      <p:sp>
        <p:nvSpPr>
          <p:cNvPr id="18" name="Inhaltsplatzhalter 2"/>
          <p:cNvSpPr>
            <a:spLocks noGrp="1"/>
          </p:cNvSpPr>
          <p:nvPr>
            <p:ph sz="half" idx="18" hasCustomPrompt="1"/>
          </p:nvPr>
        </p:nvSpPr>
        <p:spPr>
          <a:xfrm>
            <a:off x="4114821" y="1382400"/>
            <a:ext cx="3240000" cy="3877790"/>
          </a:xfrm>
        </p:spPr>
        <p:txBody>
          <a:bodyPr/>
          <a:lstStyle>
            <a:lvl1pPr marL="0" marR="0" indent="-360000" algn="l" defTabSz="457200" rtl="0" eaLnBrk="1" fontAlgn="base" latinLnBrk="0" hangingPunct="1">
              <a:lnSpc>
                <a:spcPct val="100000"/>
              </a:lnSpc>
              <a:spcBef>
                <a:spcPts val="0"/>
              </a:spcBef>
              <a:spcAft>
                <a:spcPts val="1000"/>
              </a:spcAft>
              <a:buClr>
                <a:srgbClr val="006AB3"/>
              </a:buClr>
              <a:buSzPct val="115000"/>
              <a:buFont typeface="Wingdings" charset="0"/>
              <a:buChar char="§"/>
              <a:tabLst>
                <a:tab pos="355600" algn="l"/>
              </a:tabLst>
              <a:defRPr sz="2400"/>
            </a:lvl1pPr>
            <a:lvl2pPr marL="633600" marR="0" indent="-273600" algn="l" defTabSz="457200" rtl="0" eaLnBrk="1" fontAlgn="base" latinLnBrk="0" hangingPunct="1">
              <a:lnSpc>
                <a:spcPct val="100000"/>
              </a:lnSpc>
              <a:spcBef>
                <a:spcPts val="0"/>
              </a:spcBef>
              <a:spcAft>
                <a:spcPts val="1000"/>
              </a:spcAft>
              <a:buClr>
                <a:srgbClr val="D9DADB"/>
              </a:buClr>
              <a:buSzPct val="115000"/>
              <a:buFont typeface="Wingdings" charset="0"/>
              <a:buChar char="§"/>
              <a:tabLst/>
              <a:defRPr sz="2400"/>
            </a:lvl2pPr>
            <a:lvl3pPr marL="856800" marR="0" indent="-228600" algn="l" defTabSz="457200" rtl="0" eaLnBrk="1" fontAlgn="base" latinLnBrk="0" hangingPunct="1">
              <a:lnSpc>
                <a:spcPct val="100000"/>
              </a:lnSpc>
              <a:spcBef>
                <a:spcPts val="0"/>
              </a:spcBef>
              <a:spcAft>
                <a:spcPts val="1000"/>
              </a:spcAft>
              <a:buClr>
                <a:srgbClr val="D9DADB"/>
              </a:buClr>
              <a:buSzPct val="115000"/>
              <a:buFont typeface="Wingdings" charset="0"/>
              <a:buChar char="§"/>
              <a:tabLst/>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
        <p:nvSpPr>
          <p:cNvPr id="12" name="Inhaltsplatzhalter 12"/>
          <p:cNvSpPr>
            <a:spLocks noGrp="1"/>
          </p:cNvSpPr>
          <p:nvPr>
            <p:ph sz="quarter" idx="19" hasCustomPrompt="1"/>
          </p:nvPr>
        </p:nvSpPr>
        <p:spPr>
          <a:xfrm>
            <a:off x="7416002" y="105900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7" name="Inhaltsplatzhalter 12"/>
          <p:cNvSpPr>
            <a:spLocks noGrp="1"/>
          </p:cNvSpPr>
          <p:nvPr>
            <p:ph sz="quarter" idx="21" hasCustomPrompt="1"/>
          </p:nvPr>
        </p:nvSpPr>
        <p:spPr>
          <a:xfrm>
            <a:off x="7416002" y="199891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9" name="Inhaltsplatzhalter 12"/>
          <p:cNvSpPr>
            <a:spLocks noGrp="1"/>
          </p:cNvSpPr>
          <p:nvPr>
            <p:ph sz="quarter" idx="22" hasCustomPrompt="1"/>
          </p:nvPr>
        </p:nvSpPr>
        <p:spPr>
          <a:xfrm>
            <a:off x="7416002" y="293700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21" name="Inhaltsplatzhalter 12"/>
          <p:cNvSpPr>
            <a:spLocks noGrp="1"/>
          </p:cNvSpPr>
          <p:nvPr>
            <p:ph sz="quarter" idx="23" hasCustomPrompt="1"/>
          </p:nvPr>
        </p:nvSpPr>
        <p:spPr>
          <a:xfrm>
            <a:off x="7416002" y="387600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22" name="Textplatzhalter 8"/>
          <p:cNvSpPr>
            <a:spLocks noGrp="1"/>
          </p:cNvSpPr>
          <p:nvPr>
            <p:ph type="body" sz="quarter" idx="24" hasCustomPrompt="1"/>
          </p:nvPr>
        </p:nvSpPr>
        <p:spPr>
          <a:xfrm>
            <a:off x="0" y="780000"/>
            <a:ext cx="7358400" cy="396000"/>
          </a:xfrm>
        </p:spPr>
        <p:txBody>
          <a:bodyPr lIns="360000" anchor="t" anchorCtr="0"/>
          <a:lstStyle>
            <a:lvl1pPr marL="0" indent="0">
              <a:spcAft>
                <a:spcPts val="0"/>
              </a:spcAft>
              <a:buFontTx/>
              <a:buNone/>
              <a:defRPr sz="2800" baseline="0">
                <a:solidFill>
                  <a:schemeClr val="tx2"/>
                </a:solidFill>
                <a:latin typeface="+mj-lt"/>
              </a:defRPr>
            </a:lvl1pPr>
          </a:lstStyle>
          <a:p>
            <a:pPr lvl="0"/>
            <a:r>
              <a:rPr lang="de-DE" dirty="0" smtClean="0"/>
              <a:t>Master-Subtitelformat bearbeiten	</a:t>
            </a:r>
            <a:endParaRPr lang="de-DE" dirty="0"/>
          </a:p>
        </p:txBody>
      </p:sp>
      <p:sp>
        <p:nvSpPr>
          <p:cNvPr id="13" name="Inhaltsplatzhalter 12"/>
          <p:cNvSpPr>
            <a:spLocks noGrp="1"/>
          </p:cNvSpPr>
          <p:nvPr>
            <p:ph sz="quarter" idx="25" hasCustomPrompt="1"/>
          </p:nvPr>
        </p:nvSpPr>
        <p:spPr>
          <a:xfrm>
            <a:off x="7416000" y="481500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Tree>
    <p:extLst>
      <p:ext uri="{BB962C8B-B14F-4D97-AF65-F5344CB8AC3E}">
        <p14:creationId xmlns:p14="http://schemas.microsoft.com/office/powerpoint/2010/main" val="3826600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vent Zwei Inhalte-qu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Inhaltsplatzhalter 2"/>
          <p:cNvSpPr>
            <a:spLocks noGrp="1"/>
          </p:cNvSpPr>
          <p:nvPr>
            <p:ph sz="half" idx="1"/>
          </p:nvPr>
        </p:nvSpPr>
        <p:spPr>
          <a:xfrm>
            <a:off x="352800" y="1350000"/>
            <a:ext cx="6998400" cy="2346657"/>
          </a:xfrm>
        </p:spPr>
        <p:txBody>
          <a:bodyPr/>
          <a:lstStyle>
            <a:lvl1pPr>
              <a:defRPr sz="2600"/>
            </a:lvl1pPr>
            <a:lvl2pPr marL="633600">
              <a:defRPr sz="2400"/>
            </a:lvl2pPr>
            <a:lvl3pPr marL="856800">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
        <p:nvSpPr>
          <p:cNvPr id="6" name="Fußzeilenplatzhalter 4"/>
          <p:cNvSpPr>
            <a:spLocks noGrp="1"/>
          </p:cNvSpPr>
          <p:nvPr>
            <p:ph type="ftr" sz="quarter" idx="11"/>
          </p:nvPr>
        </p:nvSpPr>
        <p:spPr/>
        <p:txBody>
          <a:bodyPr/>
          <a:lstStyle>
            <a:lvl1pPr>
              <a:defRPr/>
            </a:lvl1pPr>
          </a:lstStyle>
          <a:p>
            <a:pPr>
              <a:defRPr/>
            </a:pPr>
            <a:endParaRPr lang="de-DE" dirty="0">
              <a:solidFill>
                <a:prstClr val="black">
                  <a:lumMod val="50000"/>
                  <a:lumOff val="50000"/>
                </a:prstClr>
              </a:solidFill>
              <a:latin typeface="HHU Celeste Sans"/>
            </a:endParaRPr>
          </a:p>
        </p:txBody>
      </p:sp>
      <p:sp>
        <p:nvSpPr>
          <p:cNvPr id="7" name="Foliennummernplatzhalter 5"/>
          <p:cNvSpPr>
            <a:spLocks noGrp="1"/>
          </p:cNvSpPr>
          <p:nvPr>
            <p:ph type="sldNum" sz="quarter" idx="12"/>
          </p:nvPr>
        </p:nvSpPr>
        <p:spPr/>
        <p:txBody>
          <a:bodyPr/>
          <a:lstStyle>
            <a:lvl1pPr>
              <a:defRPr>
                <a:solidFill>
                  <a:schemeClr val="bg2">
                    <a:lumMod val="50000"/>
                  </a:schemeClr>
                </a:solidFill>
              </a:defRPr>
            </a:lvl1pPr>
          </a:lstStyle>
          <a:p>
            <a:pPr>
              <a:defRPr/>
            </a:pPr>
            <a:fld id="{607778F1-8747-4E43-8969-94EBDE51F648}" type="slidenum">
              <a:rPr lang="de-DE" smtClean="0">
                <a:latin typeface="HHU Celeste Sans"/>
              </a:rPr>
              <a:pPr>
                <a:defRPr/>
              </a:pPr>
              <a:t>‹Nr.›</a:t>
            </a:fld>
            <a:endParaRPr lang="de-DE" dirty="0">
              <a:latin typeface="HHU Celeste Sans"/>
            </a:endParaRPr>
          </a:p>
        </p:txBody>
      </p:sp>
      <p:sp>
        <p:nvSpPr>
          <p:cNvPr id="18" name="Inhaltsplatzhalter 2"/>
          <p:cNvSpPr>
            <a:spLocks noGrp="1"/>
          </p:cNvSpPr>
          <p:nvPr>
            <p:ph sz="half" idx="18"/>
          </p:nvPr>
        </p:nvSpPr>
        <p:spPr>
          <a:xfrm>
            <a:off x="352800" y="3876000"/>
            <a:ext cx="6998400" cy="1381082"/>
          </a:xfrm>
        </p:spPr>
        <p:txBody>
          <a:bodyPr/>
          <a:lstStyle>
            <a:lvl1pPr>
              <a:defRPr sz="2600"/>
            </a:lvl1pPr>
            <a:lvl2pPr marL="633600">
              <a:defRPr sz="2400"/>
            </a:lvl2pPr>
            <a:lvl3pPr marL="856800">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p:txBody>
      </p:sp>
      <p:sp>
        <p:nvSpPr>
          <p:cNvPr id="12" name="Inhaltsplatzhalter 12"/>
          <p:cNvSpPr>
            <a:spLocks noGrp="1"/>
          </p:cNvSpPr>
          <p:nvPr>
            <p:ph sz="quarter" idx="19" hasCustomPrompt="1"/>
          </p:nvPr>
        </p:nvSpPr>
        <p:spPr>
          <a:xfrm>
            <a:off x="7416002" y="105900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7" name="Inhaltsplatzhalter 12"/>
          <p:cNvSpPr>
            <a:spLocks noGrp="1"/>
          </p:cNvSpPr>
          <p:nvPr>
            <p:ph sz="quarter" idx="21" hasCustomPrompt="1"/>
          </p:nvPr>
        </p:nvSpPr>
        <p:spPr>
          <a:xfrm>
            <a:off x="7416002" y="199891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9" name="Inhaltsplatzhalter 12"/>
          <p:cNvSpPr>
            <a:spLocks noGrp="1"/>
          </p:cNvSpPr>
          <p:nvPr>
            <p:ph sz="quarter" idx="22" hasCustomPrompt="1"/>
          </p:nvPr>
        </p:nvSpPr>
        <p:spPr>
          <a:xfrm>
            <a:off x="7416002" y="293700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21" name="Inhaltsplatzhalter 12"/>
          <p:cNvSpPr>
            <a:spLocks noGrp="1"/>
          </p:cNvSpPr>
          <p:nvPr>
            <p:ph sz="quarter" idx="23" hasCustomPrompt="1"/>
          </p:nvPr>
        </p:nvSpPr>
        <p:spPr>
          <a:xfrm>
            <a:off x="7416002" y="387600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22" name="Textplatzhalter 8"/>
          <p:cNvSpPr>
            <a:spLocks noGrp="1"/>
          </p:cNvSpPr>
          <p:nvPr>
            <p:ph type="body" sz="quarter" idx="24" hasCustomPrompt="1"/>
          </p:nvPr>
        </p:nvSpPr>
        <p:spPr>
          <a:xfrm>
            <a:off x="0" y="780000"/>
            <a:ext cx="7358400" cy="396000"/>
          </a:xfrm>
        </p:spPr>
        <p:txBody>
          <a:bodyPr lIns="360000"/>
          <a:lstStyle>
            <a:lvl1pPr marL="0" indent="0">
              <a:buFontTx/>
              <a:buNone/>
              <a:defRPr sz="2800" baseline="0">
                <a:solidFill>
                  <a:schemeClr val="tx2"/>
                </a:solidFill>
                <a:latin typeface="+mj-lt"/>
              </a:defRPr>
            </a:lvl1pPr>
          </a:lstStyle>
          <a:p>
            <a:pPr lvl="0"/>
            <a:r>
              <a:rPr lang="de-DE" dirty="0" smtClean="0"/>
              <a:t>Master-Subtitelformat bearbeiten	</a:t>
            </a:r>
            <a:endParaRPr lang="de-DE" dirty="0"/>
          </a:p>
        </p:txBody>
      </p:sp>
      <p:sp>
        <p:nvSpPr>
          <p:cNvPr id="13" name="Inhaltsplatzhalter 12"/>
          <p:cNvSpPr>
            <a:spLocks noGrp="1"/>
          </p:cNvSpPr>
          <p:nvPr>
            <p:ph sz="quarter" idx="25" hasCustomPrompt="1"/>
          </p:nvPr>
        </p:nvSpPr>
        <p:spPr>
          <a:xfrm>
            <a:off x="7416000" y="481500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Tree>
    <p:extLst>
      <p:ext uri="{BB962C8B-B14F-4D97-AF65-F5344CB8AC3E}">
        <p14:creationId xmlns:p14="http://schemas.microsoft.com/office/powerpoint/2010/main" val="23996287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vent Diagram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7" name="Diagrammplatzhalter 6"/>
          <p:cNvSpPr>
            <a:spLocks noGrp="1"/>
          </p:cNvSpPr>
          <p:nvPr>
            <p:ph type="chart" sz="quarter" idx="13"/>
          </p:nvPr>
        </p:nvSpPr>
        <p:spPr>
          <a:xfrm>
            <a:off x="352800" y="1350000"/>
            <a:ext cx="6998400" cy="3900000"/>
          </a:xfrm>
        </p:spPr>
        <p:txBody>
          <a:bodyPr rtlCol="0">
            <a:normAutofit/>
          </a:bodyPr>
          <a:lstStyle>
            <a:lvl1pPr marL="0" indent="0">
              <a:buFontTx/>
              <a:buNone/>
              <a:defRPr/>
            </a:lvl1pPr>
          </a:lstStyle>
          <a:p>
            <a:pPr lvl="0"/>
            <a:r>
              <a:rPr lang="de-DE" noProof="0" dirty="0" smtClean="0"/>
              <a:t>Diagramm durch Klicken auf Symbol hinzufügen</a:t>
            </a:r>
            <a:endParaRPr lang="de-DE" noProof="0" dirty="0"/>
          </a:p>
        </p:txBody>
      </p:sp>
      <p:sp>
        <p:nvSpPr>
          <p:cNvPr id="5" name="Fußzeilenplatzhalter 4"/>
          <p:cNvSpPr>
            <a:spLocks noGrp="1"/>
          </p:cNvSpPr>
          <p:nvPr>
            <p:ph type="ftr" sz="quarter" idx="15"/>
          </p:nvPr>
        </p:nvSpPr>
        <p:spPr/>
        <p:txBody>
          <a:bodyPr/>
          <a:lstStyle>
            <a:lvl1pPr>
              <a:defRPr/>
            </a:lvl1pPr>
          </a:lstStyle>
          <a:p>
            <a:pPr>
              <a:defRPr/>
            </a:pPr>
            <a:endParaRPr lang="de-DE" dirty="0">
              <a:solidFill>
                <a:prstClr val="black">
                  <a:lumMod val="50000"/>
                  <a:lumOff val="50000"/>
                </a:prstClr>
              </a:solidFill>
              <a:latin typeface="HHU Celeste Sans"/>
            </a:endParaRPr>
          </a:p>
        </p:txBody>
      </p:sp>
      <p:sp>
        <p:nvSpPr>
          <p:cNvPr id="6" name="Foliennummernplatzhalter 5"/>
          <p:cNvSpPr>
            <a:spLocks noGrp="1"/>
          </p:cNvSpPr>
          <p:nvPr>
            <p:ph type="sldNum" sz="quarter" idx="16"/>
          </p:nvPr>
        </p:nvSpPr>
        <p:spPr/>
        <p:txBody>
          <a:bodyPr/>
          <a:lstStyle>
            <a:lvl1pPr>
              <a:defRPr>
                <a:solidFill>
                  <a:schemeClr val="bg2">
                    <a:lumMod val="50000"/>
                  </a:schemeClr>
                </a:solidFill>
              </a:defRPr>
            </a:lvl1pPr>
          </a:lstStyle>
          <a:p>
            <a:pPr>
              <a:defRPr/>
            </a:pPr>
            <a:fld id="{E7DAFF32-229B-2949-949B-1F8BE6F3D42D}" type="slidenum">
              <a:rPr lang="de-DE" smtClean="0">
                <a:latin typeface="HHU Celeste Sans"/>
              </a:rPr>
              <a:pPr>
                <a:defRPr/>
              </a:pPr>
              <a:t>‹Nr.›</a:t>
            </a:fld>
            <a:endParaRPr lang="de-DE" dirty="0">
              <a:latin typeface="HHU Celeste Sans"/>
            </a:endParaRPr>
          </a:p>
        </p:txBody>
      </p:sp>
      <p:sp>
        <p:nvSpPr>
          <p:cNvPr id="11" name="Inhaltsplatzhalter 12"/>
          <p:cNvSpPr>
            <a:spLocks noGrp="1"/>
          </p:cNvSpPr>
          <p:nvPr>
            <p:ph sz="quarter" idx="19" hasCustomPrompt="1"/>
          </p:nvPr>
        </p:nvSpPr>
        <p:spPr>
          <a:xfrm>
            <a:off x="7416002" y="105900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2" name="Inhaltsplatzhalter 12"/>
          <p:cNvSpPr>
            <a:spLocks noGrp="1"/>
          </p:cNvSpPr>
          <p:nvPr>
            <p:ph sz="quarter" idx="20" hasCustomPrompt="1"/>
          </p:nvPr>
        </p:nvSpPr>
        <p:spPr>
          <a:xfrm>
            <a:off x="7416002" y="199891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7" name="Inhaltsplatzhalter 12"/>
          <p:cNvSpPr>
            <a:spLocks noGrp="1"/>
          </p:cNvSpPr>
          <p:nvPr>
            <p:ph sz="quarter" idx="21" hasCustomPrompt="1"/>
          </p:nvPr>
        </p:nvSpPr>
        <p:spPr>
          <a:xfrm>
            <a:off x="7416002" y="293700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9" name="Inhaltsplatzhalter 12"/>
          <p:cNvSpPr>
            <a:spLocks noGrp="1"/>
          </p:cNvSpPr>
          <p:nvPr>
            <p:ph sz="quarter" idx="23" hasCustomPrompt="1"/>
          </p:nvPr>
        </p:nvSpPr>
        <p:spPr>
          <a:xfrm>
            <a:off x="7416002" y="387600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20" name="Textplatzhalter 8"/>
          <p:cNvSpPr>
            <a:spLocks noGrp="1"/>
          </p:cNvSpPr>
          <p:nvPr>
            <p:ph type="body" sz="quarter" idx="18" hasCustomPrompt="1"/>
          </p:nvPr>
        </p:nvSpPr>
        <p:spPr>
          <a:xfrm>
            <a:off x="-1" y="780000"/>
            <a:ext cx="7358400" cy="396000"/>
          </a:xfrm>
        </p:spPr>
        <p:txBody>
          <a:bodyPr lIns="360000"/>
          <a:lstStyle>
            <a:lvl1pPr marL="0" indent="0">
              <a:buFontTx/>
              <a:buNone/>
              <a:defRPr sz="2800" baseline="0">
                <a:solidFill>
                  <a:schemeClr val="tx2"/>
                </a:solidFill>
                <a:latin typeface="+mj-lt"/>
              </a:defRPr>
            </a:lvl1pPr>
          </a:lstStyle>
          <a:p>
            <a:pPr lvl="0"/>
            <a:r>
              <a:rPr lang="de-DE" dirty="0" smtClean="0"/>
              <a:t>Master-Subtitelformat bearbeiten	</a:t>
            </a:r>
            <a:endParaRPr lang="de-DE" dirty="0"/>
          </a:p>
        </p:txBody>
      </p:sp>
      <p:sp>
        <p:nvSpPr>
          <p:cNvPr id="13" name="Inhaltsplatzhalter 12"/>
          <p:cNvSpPr>
            <a:spLocks noGrp="1"/>
          </p:cNvSpPr>
          <p:nvPr>
            <p:ph sz="quarter" idx="24" hasCustomPrompt="1"/>
          </p:nvPr>
        </p:nvSpPr>
        <p:spPr>
          <a:xfrm>
            <a:off x="7416000" y="4815000"/>
            <a:ext cx="1728000" cy="900000"/>
          </a:xfrm>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Tree>
    <p:extLst>
      <p:ext uri="{BB962C8B-B14F-4D97-AF65-F5344CB8AC3E}">
        <p14:creationId xmlns:p14="http://schemas.microsoft.com/office/powerpoint/2010/main" val="494504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Tabellenplatzhalter 7"/>
          <p:cNvSpPr>
            <a:spLocks noGrp="1"/>
          </p:cNvSpPr>
          <p:nvPr>
            <p:ph type="tbl" sz="quarter" idx="14"/>
          </p:nvPr>
        </p:nvSpPr>
        <p:spPr>
          <a:xfrm>
            <a:off x="352800" y="1350000"/>
            <a:ext cx="6998400" cy="3900000"/>
          </a:xfrm>
          <a:ln w="0">
            <a:noFill/>
          </a:ln>
        </p:spPr>
        <p:txBody>
          <a:bodyPr rtlCol="0">
            <a:normAutofit/>
          </a:bodyPr>
          <a:lstStyle>
            <a:lvl1pPr marL="0" marR="0" indent="0" algn="l" defTabSz="457200" rtl="0" eaLnBrk="1" fontAlgn="auto" latinLnBrk="0" hangingPunct="1">
              <a:lnSpc>
                <a:spcPct val="100000"/>
              </a:lnSpc>
              <a:spcBef>
                <a:spcPct val="20000"/>
              </a:spcBef>
              <a:spcAft>
                <a:spcPts val="0"/>
              </a:spcAft>
              <a:buClr>
                <a:srgbClr val="006AB3"/>
              </a:buClr>
              <a:buSzPct val="115000"/>
              <a:buFontTx/>
              <a:buNone/>
              <a:tabLst/>
              <a:defRPr baseline="0"/>
            </a:lvl1pPr>
          </a:lstStyle>
          <a:p>
            <a:pPr lvl="0"/>
            <a:r>
              <a:rPr lang="de-DE" noProof="0" dirty="0" smtClean="0"/>
              <a:t>Tabelle durch Klicken auf Symbol hinzufügen</a:t>
            </a:r>
            <a:endParaRPr lang="de-DE" noProof="0" dirty="0"/>
          </a:p>
        </p:txBody>
      </p:sp>
      <p:sp>
        <p:nvSpPr>
          <p:cNvPr id="2" name="Titel 1"/>
          <p:cNvSpPr>
            <a:spLocks noGrp="1"/>
          </p:cNvSpPr>
          <p:nvPr>
            <p:ph type="title"/>
          </p:nvPr>
        </p:nvSpPr>
        <p:spPr/>
        <p:txBody>
          <a:bodyPr/>
          <a:lstStyle/>
          <a:p>
            <a:r>
              <a:rPr lang="de-DE" dirty="0" smtClean="0"/>
              <a:t>Mastertitelformat bearbeiten</a:t>
            </a:r>
            <a:endParaRPr lang="de-DE" dirty="0"/>
          </a:p>
        </p:txBody>
      </p:sp>
      <p:sp>
        <p:nvSpPr>
          <p:cNvPr id="5" name="Fußzeilenplatzhalter 4"/>
          <p:cNvSpPr>
            <a:spLocks noGrp="1"/>
          </p:cNvSpPr>
          <p:nvPr>
            <p:ph type="ftr" sz="quarter" idx="16"/>
          </p:nvPr>
        </p:nvSpPr>
        <p:spPr/>
        <p:txBody>
          <a:bodyPr/>
          <a:lstStyle>
            <a:lvl1pPr>
              <a:defRPr/>
            </a:lvl1pPr>
          </a:lstStyle>
          <a:p>
            <a:pPr>
              <a:defRPr/>
            </a:pPr>
            <a:endParaRPr lang="de-DE" dirty="0">
              <a:solidFill>
                <a:prstClr val="black">
                  <a:lumMod val="50000"/>
                  <a:lumOff val="50000"/>
                </a:prstClr>
              </a:solidFill>
              <a:latin typeface="HHU Celeste Sans"/>
            </a:endParaRPr>
          </a:p>
        </p:txBody>
      </p:sp>
      <p:sp>
        <p:nvSpPr>
          <p:cNvPr id="6" name="Foliennummernplatzhalter 5"/>
          <p:cNvSpPr>
            <a:spLocks noGrp="1"/>
          </p:cNvSpPr>
          <p:nvPr>
            <p:ph type="sldNum" sz="quarter" idx="17"/>
          </p:nvPr>
        </p:nvSpPr>
        <p:spPr/>
        <p:txBody>
          <a:bodyPr/>
          <a:lstStyle>
            <a:lvl1pPr>
              <a:defRPr/>
            </a:lvl1pPr>
          </a:lstStyle>
          <a:p>
            <a:pPr>
              <a:defRPr/>
            </a:pPr>
            <a:fld id="{7CB7E8EE-8117-CF45-95A5-50AEDDB6D0CA}" type="slidenum">
              <a:rPr lang="de-DE">
                <a:solidFill>
                  <a:prstClr val="white"/>
                </a:solidFill>
                <a:latin typeface="HHU Celeste Sans"/>
              </a:rPr>
              <a:pPr>
                <a:defRPr/>
              </a:pPr>
              <a:t>‹Nr.›</a:t>
            </a:fld>
            <a:endParaRPr lang="de-DE" dirty="0">
              <a:solidFill>
                <a:prstClr val="white"/>
              </a:solidFill>
              <a:latin typeface="HHU Celeste Sans"/>
            </a:endParaRPr>
          </a:p>
        </p:txBody>
      </p:sp>
      <p:sp>
        <p:nvSpPr>
          <p:cNvPr id="11" name="Inhaltsplatzhalter 12"/>
          <p:cNvSpPr>
            <a:spLocks noGrp="1"/>
          </p:cNvSpPr>
          <p:nvPr>
            <p:ph sz="quarter" idx="19" hasCustomPrompt="1"/>
          </p:nvPr>
        </p:nvSpPr>
        <p:spPr>
          <a:xfrm>
            <a:off x="7416002" y="1062609"/>
            <a:ext cx="1728000" cy="900000"/>
          </a:xfrm>
          <a:ln w="0">
            <a:no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2" name="Inhaltsplatzhalter 12"/>
          <p:cNvSpPr>
            <a:spLocks noGrp="1"/>
          </p:cNvSpPr>
          <p:nvPr>
            <p:ph sz="quarter" idx="20" hasCustomPrompt="1"/>
          </p:nvPr>
        </p:nvSpPr>
        <p:spPr>
          <a:xfrm>
            <a:off x="7416002" y="1998910"/>
            <a:ext cx="1728000" cy="900000"/>
          </a:xfrm>
          <a:ln w="0">
            <a:solidFill>
              <a:schemeClr val="bg1">
                <a:alpha val="0"/>
              </a:scheme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7" name="Inhaltsplatzhalter 12"/>
          <p:cNvSpPr>
            <a:spLocks noGrp="1"/>
          </p:cNvSpPr>
          <p:nvPr>
            <p:ph sz="quarter" idx="21" hasCustomPrompt="1"/>
          </p:nvPr>
        </p:nvSpPr>
        <p:spPr>
          <a:xfrm>
            <a:off x="7416002" y="2937000"/>
            <a:ext cx="1728000" cy="900000"/>
          </a:xfrm>
          <a:ln w="0">
            <a:solidFill>
              <a:schemeClr val="bg1">
                <a:alpha val="0"/>
              </a:scheme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18" name="Inhaltsplatzhalter 12"/>
          <p:cNvSpPr>
            <a:spLocks noGrp="1"/>
          </p:cNvSpPr>
          <p:nvPr>
            <p:ph sz="quarter" idx="23" hasCustomPrompt="1"/>
          </p:nvPr>
        </p:nvSpPr>
        <p:spPr>
          <a:xfrm>
            <a:off x="7416002" y="3876000"/>
            <a:ext cx="1728000" cy="900000"/>
          </a:xfrm>
          <a:ln w="0">
            <a:solidFill>
              <a:schemeClr val="bg1">
                <a:alpha val="0"/>
              </a:scheme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
        <p:nvSpPr>
          <p:cNvPr id="20" name="Textplatzhalter 8"/>
          <p:cNvSpPr>
            <a:spLocks noGrp="1"/>
          </p:cNvSpPr>
          <p:nvPr>
            <p:ph type="body" sz="quarter" idx="18" hasCustomPrompt="1"/>
          </p:nvPr>
        </p:nvSpPr>
        <p:spPr>
          <a:xfrm>
            <a:off x="0" y="780000"/>
            <a:ext cx="7358400" cy="396000"/>
          </a:xfrm>
          <a:ln w="0">
            <a:solidFill>
              <a:schemeClr val="bg1">
                <a:alpha val="0"/>
              </a:schemeClr>
            </a:solidFill>
          </a:ln>
        </p:spPr>
        <p:txBody>
          <a:bodyPr lIns="360000"/>
          <a:lstStyle>
            <a:lvl1pPr marL="0" indent="0">
              <a:buFontTx/>
              <a:buNone/>
              <a:defRPr sz="2800" baseline="0">
                <a:solidFill>
                  <a:schemeClr val="tx2"/>
                </a:solidFill>
                <a:latin typeface="+mj-lt"/>
              </a:defRPr>
            </a:lvl1pPr>
          </a:lstStyle>
          <a:p>
            <a:pPr lvl="0"/>
            <a:r>
              <a:rPr lang="de-DE" dirty="0" smtClean="0"/>
              <a:t>Master-Subtitelformat bearbeiten	</a:t>
            </a:r>
            <a:endParaRPr lang="de-DE" dirty="0"/>
          </a:p>
        </p:txBody>
      </p:sp>
      <p:sp>
        <p:nvSpPr>
          <p:cNvPr id="13" name="Inhaltsplatzhalter 12"/>
          <p:cNvSpPr>
            <a:spLocks noGrp="1"/>
          </p:cNvSpPr>
          <p:nvPr>
            <p:ph sz="quarter" idx="24" hasCustomPrompt="1"/>
          </p:nvPr>
        </p:nvSpPr>
        <p:spPr>
          <a:xfrm>
            <a:off x="7416000" y="4815000"/>
            <a:ext cx="1728000" cy="900000"/>
          </a:xfrm>
          <a:ln w="0">
            <a:solidFill>
              <a:schemeClr val="bg1">
                <a:alpha val="0"/>
              </a:schemeClr>
            </a:solidFill>
          </a:ln>
          <a:effectLst/>
        </p:spPr>
        <p:txBody>
          <a:bodyPr tIns="93600"/>
          <a:lstStyle>
            <a:lvl1pPr marL="0" indent="0">
              <a:spcBef>
                <a:spcPts val="0"/>
              </a:spcBef>
              <a:buFontTx/>
              <a:buNone/>
              <a:defRPr sz="1300" baseline="0">
                <a:solidFill>
                  <a:schemeClr val="tx1">
                    <a:lumMod val="65000"/>
                    <a:lumOff val="35000"/>
                  </a:schemeClr>
                </a:solidFill>
              </a:defRPr>
            </a:lvl1pPr>
          </a:lstStyle>
          <a:p>
            <a:pPr lvl="0"/>
            <a:r>
              <a:rPr lang="de-DE" dirty="0" smtClean="0"/>
              <a:t>Objekt auf Platzhalter ziehen oder durch Klicken auf Symbol hinzufügen</a:t>
            </a:r>
            <a:endParaRPr lang="de-DE" dirty="0"/>
          </a:p>
        </p:txBody>
      </p:sp>
    </p:spTree>
    <p:extLst>
      <p:ext uri="{BB962C8B-B14F-4D97-AF65-F5344CB8AC3E}">
        <p14:creationId xmlns:p14="http://schemas.microsoft.com/office/powerpoint/2010/main" val="66527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5" name="Bildplatzhalter 13"/>
          <p:cNvSpPr>
            <a:spLocks noGrp="1"/>
          </p:cNvSpPr>
          <p:nvPr>
            <p:ph type="pic" sz="quarter" idx="13"/>
          </p:nvPr>
        </p:nvSpPr>
        <p:spPr>
          <a:xfrm>
            <a:off x="1" y="1998000"/>
            <a:ext cx="7364638" cy="3720000"/>
          </a:xfrm>
          <a:prstGeom prst="rect">
            <a:avLst/>
          </a:prstGeom>
          <a:solidFill>
            <a:schemeClr val="bg1"/>
          </a:solidFill>
          <a:ln>
            <a:noFill/>
          </a:ln>
        </p:spPr>
        <p:txBody>
          <a:bodyPr rtlCol="0">
            <a:normAutofit/>
          </a:bodyPr>
          <a:lstStyle>
            <a:lvl1pPr marL="0" indent="0">
              <a:buFontTx/>
              <a:buNone/>
              <a:defRPr lang="de-DE" dirty="0">
                <a:solidFill>
                  <a:schemeClr val="bg2"/>
                </a:solidFill>
                <a:latin typeface="HHU Celeste Sans"/>
                <a:cs typeface="HHU Celeste Sans"/>
              </a:defRPr>
            </a:lvl1pPr>
          </a:lstStyle>
          <a:p>
            <a:pPr lvl="0"/>
            <a:r>
              <a:rPr lang="de-DE" noProof="0" dirty="0" smtClean="0"/>
              <a:t>Bild auf Platzhalter ziehen oder durch Klicken auf Symbol hinzufügen</a:t>
            </a:r>
            <a:endParaRPr lang="de-DE" noProof="0" dirty="0"/>
          </a:p>
        </p:txBody>
      </p:sp>
      <p:sp>
        <p:nvSpPr>
          <p:cNvPr id="6" name="Titel 1"/>
          <p:cNvSpPr>
            <a:spLocks noGrp="1"/>
          </p:cNvSpPr>
          <p:nvPr>
            <p:ph type="title"/>
          </p:nvPr>
        </p:nvSpPr>
        <p:spPr>
          <a:xfrm>
            <a:off x="0" y="1058300"/>
            <a:ext cx="7365600" cy="900000"/>
          </a:xfrm>
          <a:prstGeom prst="rect">
            <a:avLst/>
          </a:prstGeom>
          <a:solidFill>
            <a:schemeClr val="tx2"/>
          </a:solidFill>
          <a:ln>
            <a:noFill/>
          </a:ln>
          <a:effectLst/>
        </p:spPr>
        <p:txBody>
          <a:bodyPr lIns="360000" anchor="ctr" anchorCtr="0"/>
          <a:lstStyle>
            <a:lvl1pPr algn="l">
              <a:defRPr sz="3600" b="0" i="0" cap="none">
                <a:solidFill>
                  <a:schemeClr val="bg1"/>
                </a:solidFill>
                <a:latin typeface="HHU Celeste Sans"/>
                <a:cs typeface="HHU Celeste Sans"/>
              </a:defRPr>
            </a:lvl1pPr>
          </a:lstStyle>
          <a:p>
            <a:r>
              <a:rPr lang="de-DE" dirty="0" smtClean="0"/>
              <a:t>Mastertitelformat bearbeiten</a:t>
            </a:r>
            <a:endParaRPr lang="de-DE" dirty="0"/>
          </a:p>
        </p:txBody>
      </p:sp>
      <p:sp>
        <p:nvSpPr>
          <p:cNvPr id="9" name="Rechteck 8"/>
          <p:cNvSpPr/>
          <p:nvPr userDrawn="1"/>
        </p:nvSpPr>
        <p:spPr>
          <a:xfrm>
            <a:off x="7423402" y="1058301"/>
            <a:ext cx="17280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de-DE" dirty="0">
              <a:solidFill>
                <a:prstClr val="white"/>
              </a:solidFill>
              <a:latin typeface="HHU Celeste Sans"/>
            </a:endParaRPr>
          </a:p>
        </p:txBody>
      </p:sp>
    </p:spTree>
    <p:extLst>
      <p:ext uri="{BB962C8B-B14F-4D97-AF65-F5344CB8AC3E}">
        <p14:creationId xmlns:p14="http://schemas.microsoft.com/office/powerpoint/2010/main" val="61272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3">
    <p:spTree>
      <p:nvGrpSpPr>
        <p:cNvPr id="1" name=""/>
        <p:cNvGrpSpPr/>
        <p:nvPr/>
      </p:nvGrpSpPr>
      <p:grpSpPr>
        <a:xfrm>
          <a:off x="0" y="0"/>
          <a:ext cx="0" cy="0"/>
          <a:chOff x="0" y="0"/>
          <a:chExt cx="0" cy="0"/>
        </a:xfrm>
      </p:grpSpPr>
      <p:sp>
        <p:nvSpPr>
          <p:cNvPr id="12" name="Titel 1"/>
          <p:cNvSpPr>
            <a:spLocks noGrp="1"/>
          </p:cNvSpPr>
          <p:nvPr>
            <p:ph type="title"/>
          </p:nvPr>
        </p:nvSpPr>
        <p:spPr>
          <a:xfrm>
            <a:off x="0" y="1058366"/>
            <a:ext cx="7365600" cy="3711108"/>
          </a:xfrm>
          <a:prstGeom prst="rect">
            <a:avLst/>
          </a:prstGeom>
          <a:solidFill>
            <a:schemeClr val="tx2"/>
          </a:solidFill>
          <a:ln>
            <a:noFill/>
          </a:ln>
          <a:effectLst/>
        </p:spPr>
        <p:txBody>
          <a:bodyPr lIns="360000" tIns="0" rIns="0" bIns="0" anchor="t"/>
          <a:lstStyle>
            <a:lvl1pPr algn="l">
              <a:lnSpc>
                <a:spcPct val="150000"/>
              </a:lnSpc>
              <a:defRPr sz="3600" b="0" i="0" cap="none">
                <a:solidFill>
                  <a:schemeClr val="bg1"/>
                </a:solidFill>
                <a:latin typeface="HHU Celeste Sans"/>
                <a:cs typeface="HHU Celeste Sans"/>
              </a:defRPr>
            </a:lvl1pPr>
          </a:lstStyle>
          <a:p>
            <a:r>
              <a:rPr lang="de-DE" dirty="0" smtClean="0"/>
              <a:t>Mastertitelformat bearbeiten</a:t>
            </a:r>
            <a:endParaRPr lang="de-DE" dirty="0"/>
          </a:p>
        </p:txBody>
      </p:sp>
      <p:sp>
        <p:nvSpPr>
          <p:cNvPr id="13" name="Untertitel 2"/>
          <p:cNvSpPr>
            <a:spLocks noGrp="1"/>
          </p:cNvSpPr>
          <p:nvPr>
            <p:ph type="subTitle" idx="1"/>
          </p:nvPr>
        </p:nvSpPr>
        <p:spPr>
          <a:xfrm>
            <a:off x="0" y="2937000"/>
            <a:ext cx="7365600" cy="1608667"/>
          </a:xfrm>
          <a:prstGeom prst="rect">
            <a:avLst/>
          </a:prstGeom>
        </p:spPr>
        <p:txBody>
          <a:bodyPr lIns="360000" tIns="0" rIns="0" bIns="0"/>
          <a:lstStyle>
            <a:lvl1pPr marL="0" indent="0" algn="l">
              <a:lnSpc>
                <a:spcPct val="100000"/>
              </a:lnSpc>
              <a:spcBef>
                <a:spcPts val="0"/>
              </a:spcBef>
              <a:spcAft>
                <a:spcPts val="1000"/>
              </a:spcAft>
              <a:buNone/>
              <a:defRPr sz="2800">
                <a:solidFill>
                  <a:schemeClr val="bg1"/>
                </a:solidFill>
                <a:latin typeface="HHU Celeste Sans"/>
                <a:cs typeface="HHU Celeste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Master-Untertitelformat bearbeiten</a:t>
            </a:r>
            <a:endParaRPr lang="de-DE" dirty="0"/>
          </a:p>
        </p:txBody>
      </p:sp>
      <p:sp>
        <p:nvSpPr>
          <p:cNvPr id="14" name="Textplatzhalter 3"/>
          <p:cNvSpPr>
            <a:spLocks noGrp="1"/>
          </p:cNvSpPr>
          <p:nvPr>
            <p:ph type="body" sz="quarter" idx="17"/>
          </p:nvPr>
        </p:nvSpPr>
        <p:spPr>
          <a:xfrm>
            <a:off x="0" y="4814999"/>
            <a:ext cx="7365600" cy="900000"/>
          </a:xfrm>
          <a:prstGeom prst="rect">
            <a:avLst/>
          </a:prstGeom>
          <a:solidFill>
            <a:schemeClr val="bg2"/>
          </a:solidFill>
          <a:ln>
            <a:noFill/>
          </a:ln>
        </p:spPr>
        <p:txBody>
          <a:bodyPr lIns="360000" anchor="ctr" anchorCtr="0"/>
          <a:lstStyle>
            <a:lvl1pPr marL="0" indent="0">
              <a:buFontTx/>
              <a:buNone/>
              <a:defRPr sz="2800" baseline="0">
                <a:solidFill>
                  <a:schemeClr val="tx2"/>
                </a:solidFill>
                <a:latin typeface="HHU Celeste Sans"/>
                <a:cs typeface="HHU Celeste Sans"/>
              </a:defRPr>
            </a:lvl1pPr>
          </a:lstStyle>
          <a:p>
            <a:pPr lvl="0"/>
            <a:r>
              <a:rPr lang="de-DE" dirty="0" smtClean="0"/>
              <a:t>Mastertextformat bearbeiten</a:t>
            </a:r>
          </a:p>
        </p:txBody>
      </p:sp>
      <p:sp>
        <p:nvSpPr>
          <p:cNvPr id="15" name="Rechteck 14"/>
          <p:cNvSpPr/>
          <p:nvPr userDrawn="1"/>
        </p:nvSpPr>
        <p:spPr>
          <a:xfrm>
            <a:off x="7416000" y="4815000"/>
            <a:ext cx="17280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endParaRPr lang="de-DE" dirty="0">
              <a:solidFill>
                <a:prstClr val="white"/>
              </a:solidFill>
              <a:latin typeface="HHU Celeste Sans"/>
            </a:endParaRPr>
          </a:p>
        </p:txBody>
      </p:sp>
    </p:spTree>
    <p:extLst>
      <p:ext uri="{BB962C8B-B14F-4D97-AF65-F5344CB8AC3E}">
        <p14:creationId xmlns:p14="http://schemas.microsoft.com/office/powerpoint/2010/main" val="323615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4">
    <p:spTree>
      <p:nvGrpSpPr>
        <p:cNvPr id="1" name=""/>
        <p:cNvGrpSpPr/>
        <p:nvPr/>
      </p:nvGrpSpPr>
      <p:grpSpPr>
        <a:xfrm>
          <a:off x="0" y="0"/>
          <a:ext cx="0" cy="0"/>
          <a:chOff x="0" y="0"/>
          <a:chExt cx="0" cy="0"/>
        </a:xfrm>
      </p:grpSpPr>
      <p:sp>
        <p:nvSpPr>
          <p:cNvPr id="5" name="Bildplatzhalter 9"/>
          <p:cNvSpPr>
            <a:spLocks noGrp="1"/>
          </p:cNvSpPr>
          <p:nvPr>
            <p:ph type="pic" sz="quarter" idx="12"/>
          </p:nvPr>
        </p:nvSpPr>
        <p:spPr>
          <a:xfrm>
            <a:off x="2" y="1059000"/>
            <a:ext cx="7363878" cy="4653588"/>
          </a:xfrm>
          <a:prstGeom prst="rect">
            <a:avLst/>
          </a:prstGeom>
        </p:spPr>
        <p:txBody>
          <a:bodyPr rtlCol="0">
            <a:normAutofit/>
          </a:bodyPr>
          <a:lstStyle>
            <a:lvl1pPr marL="0" indent="0">
              <a:buFontTx/>
              <a:buNone/>
              <a:defRPr>
                <a:solidFill>
                  <a:schemeClr val="bg2"/>
                </a:solidFill>
                <a:latin typeface="HHU Celeste Sans"/>
                <a:cs typeface="HHU Celeste Sans"/>
              </a:defRPr>
            </a:lvl1pPr>
          </a:lstStyle>
          <a:p>
            <a:pPr lvl="0"/>
            <a:r>
              <a:rPr lang="de-DE" noProof="0" dirty="0" smtClean="0"/>
              <a:t>Bild auf Platzhalter ziehen oder durch Klicken auf Symbol hinzufügen</a:t>
            </a:r>
            <a:endParaRPr lang="de-DE" noProof="0" dirty="0"/>
          </a:p>
        </p:txBody>
      </p:sp>
      <p:sp>
        <p:nvSpPr>
          <p:cNvPr id="6" name="Titel 1"/>
          <p:cNvSpPr>
            <a:spLocks noGrp="1"/>
          </p:cNvSpPr>
          <p:nvPr>
            <p:ph type="ctrTitle"/>
          </p:nvPr>
        </p:nvSpPr>
        <p:spPr>
          <a:xfrm>
            <a:off x="350839" y="4819805"/>
            <a:ext cx="6883783" cy="803693"/>
          </a:xfrm>
          <a:prstGeom prst="rect">
            <a:avLst/>
          </a:prstGeom>
          <a:noFill/>
        </p:spPr>
        <p:txBody>
          <a:bodyPr wrap="none" lIns="0" tIns="0" rIns="0" bIns="0"/>
          <a:lstStyle>
            <a:lvl1pPr algn="ctr">
              <a:defRPr sz="3600" b="1" i="0" cap="none">
                <a:solidFill>
                  <a:schemeClr val="bg1"/>
                </a:solidFill>
                <a:effectLst>
                  <a:outerShdw blurRad="111125" dist="63500" dir="2700000" sx="101000" sy="101000" algn="tl" rotWithShape="0">
                    <a:srgbClr val="000000">
                      <a:alpha val="42000"/>
                    </a:srgbClr>
                  </a:outerShdw>
                </a:effectLst>
                <a:latin typeface="HHU Celeste Sans"/>
                <a:cs typeface="HHU Celeste Sans"/>
              </a:defRPr>
            </a:lvl1pPr>
          </a:lstStyle>
          <a:p>
            <a:r>
              <a:rPr lang="de-DE" dirty="0" smtClean="0"/>
              <a:t>Mastertitelformat bearbeiten</a:t>
            </a:r>
            <a:endParaRPr lang="de-DE" dirty="0"/>
          </a:p>
        </p:txBody>
      </p:sp>
    </p:spTree>
    <p:extLst>
      <p:ext uri="{BB962C8B-B14F-4D97-AF65-F5344CB8AC3E}">
        <p14:creationId xmlns:p14="http://schemas.microsoft.com/office/powerpoint/2010/main" val="12538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 Kapiteltrenner Standard">
    <p:spTree>
      <p:nvGrpSpPr>
        <p:cNvPr id="1" name=""/>
        <p:cNvGrpSpPr/>
        <p:nvPr/>
      </p:nvGrpSpPr>
      <p:grpSpPr>
        <a:xfrm>
          <a:off x="0" y="0"/>
          <a:ext cx="0" cy="0"/>
          <a:chOff x="0" y="0"/>
          <a:chExt cx="0" cy="0"/>
        </a:xfrm>
      </p:grpSpPr>
      <p:sp>
        <p:nvSpPr>
          <p:cNvPr id="3" name="Rechteck 2"/>
          <p:cNvSpPr/>
          <p:nvPr userDrawn="1"/>
        </p:nvSpPr>
        <p:spPr>
          <a:xfrm>
            <a:off x="-1" y="5291666"/>
            <a:ext cx="9142413" cy="4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1" y="0"/>
            <a:ext cx="7363879" cy="1505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0" y="1059000"/>
            <a:ext cx="7357760" cy="4692000"/>
          </a:xfrm>
          <a:solidFill>
            <a:schemeClr val="tx2"/>
          </a:solidFill>
          <a:ln>
            <a:noFill/>
          </a:ln>
          <a:effectLst/>
        </p:spPr>
        <p:txBody>
          <a:bodyPr lIns="360000" tIns="720000" rIns="0" bIns="0" anchor="t"/>
          <a:lstStyle>
            <a:lvl1pPr algn="l">
              <a:lnSpc>
                <a:spcPct val="150000"/>
              </a:lnSpc>
              <a:defRPr sz="4000" b="0" i="0" cap="all" baseline="0">
                <a:solidFill>
                  <a:schemeClr val="bg1"/>
                </a:solidFill>
              </a:defRPr>
            </a:lvl1pPr>
          </a:lstStyle>
          <a:p>
            <a:r>
              <a:rPr lang="de-DE" dirty="0" smtClean="0"/>
              <a:t>1</a:t>
            </a:r>
            <a:endParaRPr lang="de-DE" dirty="0"/>
          </a:p>
        </p:txBody>
      </p:sp>
      <p:sp>
        <p:nvSpPr>
          <p:cNvPr id="7" name="Untertitel 2"/>
          <p:cNvSpPr>
            <a:spLocks noGrp="1"/>
          </p:cNvSpPr>
          <p:nvPr>
            <p:ph type="subTitle" idx="1"/>
          </p:nvPr>
        </p:nvSpPr>
        <p:spPr>
          <a:xfrm>
            <a:off x="-2" y="2515577"/>
            <a:ext cx="7002000" cy="2253898"/>
          </a:xfrm>
        </p:spPr>
        <p:txBody>
          <a:bodyPr lIns="360000"/>
          <a:lstStyle>
            <a:lvl1pPr marL="0" indent="0" algn="l">
              <a:buNone/>
              <a:defRPr sz="36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Master-Untertitelformat bearbeiten</a:t>
            </a:r>
            <a:endParaRPr lang="de-DE" dirty="0"/>
          </a:p>
        </p:txBody>
      </p:sp>
      <p:sp>
        <p:nvSpPr>
          <p:cNvPr id="19" name="Rechteck 18"/>
          <p:cNvSpPr/>
          <p:nvPr userDrawn="1"/>
        </p:nvSpPr>
        <p:spPr>
          <a:xfrm>
            <a:off x="7416000" y="1058146"/>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noFill/>
              </a:ln>
              <a:solidFill>
                <a:schemeClr val="bg2"/>
              </a:solidFill>
              <a:effectLst/>
              <a:latin typeface="HHU Celeste Sans"/>
            </a:endParaRPr>
          </a:p>
        </p:txBody>
      </p:sp>
      <p:sp>
        <p:nvSpPr>
          <p:cNvPr id="20" name="Rechteck 19"/>
          <p:cNvSpPr/>
          <p:nvPr userDrawn="1"/>
        </p:nvSpPr>
        <p:spPr>
          <a:xfrm>
            <a:off x="7416000" y="1996867"/>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noFill/>
              </a:ln>
              <a:solidFill>
                <a:schemeClr val="bg2"/>
              </a:solidFill>
              <a:effectLst/>
              <a:latin typeface="HHU Celeste Sans"/>
            </a:endParaRPr>
          </a:p>
        </p:txBody>
      </p:sp>
      <p:sp>
        <p:nvSpPr>
          <p:cNvPr id="21" name="Rechteck 20"/>
          <p:cNvSpPr/>
          <p:nvPr userDrawn="1"/>
        </p:nvSpPr>
        <p:spPr>
          <a:xfrm>
            <a:off x="7416000" y="2935588"/>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noFill/>
              </a:ln>
              <a:solidFill>
                <a:schemeClr val="bg2"/>
              </a:solidFill>
              <a:effectLst/>
              <a:latin typeface="HHU Celeste Sans"/>
            </a:endParaRPr>
          </a:p>
        </p:txBody>
      </p:sp>
      <p:sp>
        <p:nvSpPr>
          <p:cNvPr id="22" name="Rechteck 21"/>
          <p:cNvSpPr/>
          <p:nvPr userDrawn="1"/>
        </p:nvSpPr>
        <p:spPr>
          <a:xfrm>
            <a:off x="7416000" y="3876000"/>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noFill/>
              </a:ln>
              <a:solidFill>
                <a:schemeClr val="bg2"/>
              </a:solidFill>
              <a:effectLst/>
              <a:latin typeface="HHU Celeste Sans"/>
            </a:endParaRPr>
          </a:p>
        </p:txBody>
      </p:sp>
      <p:sp>
        <p:nvSpPr>
          <p:cNvPr id="23" name="Rechteck 22"/>
          <p:cNvSpPr/>
          <p:nvPr userDrawn="1"/>
        </p:nvSpPr>
        <p:spPr>
          <a:xfrm>
            <a:off x="7416000" y="4815000"/>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n>
                <a:noFill/>
              </a:ln>
              <a:solidFill>
                <a:schemeClr val="bg2"/>
              </a:solidFill>
              <a:effectLst/>
              <a:latin typeface="HHU Celeste Sans"/>
            </a:endParaRPr>
          </a:p>
        </p:txBody>
      </p:sp>
    </p:spTree>
    <p:extLst>
      <p:ext uri="{BB962C8B-B14F-4D97-AF65-F5344CB8AC3E}">
        <p14:creationId xmlns:p14="http://schemas.microsoft.com/office/powerpoint/2010/main" val="41194889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 Kapiteltrenner quer">
    <p:spTree>
      <p:nvGrpSpPr>
        <p:cNvPr id="1" name=""/>
        <p:cNvGrpSpPr/>
        <p:nvPr/>
      </p:nvGrpSpPr>
      <p:grpSpPr>
        <a:xfrm>
          <a:off x="0" y="0"/>
          <a:ext cx="0" cy="0"/>
          <a:chOff x="0" y="0"/>
          <a:chExt cx="0" cy="0"/>
        </a:xfrm>
      </p:grpSpPr>
      <p:sp>
        <p:nvSpPr>
          <p:cNvPr id="18" name="Rechteck 17"/>
          <p:cNvSpPr/>
          <p:nvPr userDrawn="1"/>
        </p:nvSpPr>
        <p:spPr>
          <a:xfrm>
            <a:off x="0" y="5408978"/>
            <a:ext cx="827998" cy="300000"/>
          </a:xfrm>
          <a:prstGeom prst="rect">
            <a:avLst/>
          </a:prstGeom>
          <a:solidFill>
            <a:schemeClr val="bg2"/>
          </a:solidFill>
          <a:ln>
            <a:noFill/>
          </a:ln>
          <a:effectLst>
            <a:outerShdw dist="12700" dir="5400000" sx="0" sy="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1" y="0"/>
            <a:ext cx="7363879" cy="1505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0" y="1058365"/>
            <a:ext cx="9142412" cy="4147313"/>
          </a:xfrm>
          <a:solidFill>
            <a:schemeClr val="tx2"/>
          </a:solidFill>
          <a:ln>
            <a:noFill/>
          </a:ln>
          <a:effectLst/>
        </p:spPr>
        <p:txBody>
          <a:bodyPr lIns="360000" tIns="720000" anchor="t"/>
          <a:lstStyle>
            <a:lvl1pPr algn="l">
              <a:lnSpc>
                <a:spcPct val="150000"/>
              </a:lnSpc>
              <a:defRPr sz="4000" b="0" i="0" cap="all">
                <a:solidFill>
                  <a:schemeClr val="bg1"/>
                </a:solidFill>
              </a:defRPr>
            </a:lvl1pPr>
          </a:lstStyle>
          <a:p>
            <a:r>
              <a:rPr lang="de-DE" dirty="0" smtClean="0"/>
              <a:t>1</a:t>
            </a:r>
            <a:endParaRPr lang="de-DE" dirty="0"/>
          </a:p>
        </p:txBody>
      </p:sp>
      <p:sp>
        <p:nvSpPr>
          <p:cNvPr id="7" name="Untertitel 2"/>
          <p:cNvSpPr>
            <a:spLocks noGrp="1"/>
          </p:cNvSpPr>
          <p:nvPr>
            <p:ph type="subTitle" idx="1"/>
          </p:nvPr>
        </p:nvSpPr>
        <p:spPr>
          <a:xfrm>
            <a:off x="-1" y="2515577"/>
            <a:ext cx="8786813" cy="2253898"/>
          </a:xfrm>
        </p:spPr>
        <p:txBody>
          <a:bodyPr lIns="360000"/>
          <a:lstStyle>
            <a:lvl1pPr marL="0" indent="0" algn="l">
              <a:buNone/>
              <a:defRPr sz="36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Master-Untertitelformat bearbeiten</a:t>
            </a:r>
            <a:endParaRPr lang="de-DE" dirty="0"/>
          </a:p>
        </p:txBody>
      </p:sp>
      <p:sp>
        <p:nvSpPr>
          <p:cNvPr id="16" name="Fußzeilenplatzhalter 4"/>
          <p:cNvSpPr>
            <a:spLocks noGrp="1"/>
          </p:cNvSpPr>
          <p:nvPr>
            <p:ph type="ftr" sz="quarter" idx="3"/>
          </p:nvPr>
        </p:nvSpPr>
        <p:spPr>
          <a:xfrm>
            <a:off x="986400" y="5430000"/>
            <a:ext cx="6300000" cy="285000"/>
          </a:xfrm>
          <a:prstGeom prst="rect">
            <a:avLst/>
          </a:prstGeom>
        </p:spPr>
        <p:txBody>
          <a:bodyPr vert="horz" lIns="0" tIns="0" rIns="0" bIns="0" rtlCol="0" anchor="ctr"/>
          <a:lstStyle>
            <a:lvl1pPr algn="l">
              <a:defRPr sz="1200" baseline="0" dirty="0" smtClean="0">
                <a:solidFill>
                  <a:schemeClr val="bg1"/>
                </a:solidFill>
                <a:latin typeface="+mn-lt"/>
              </a:defRPr>
            </a:lvl1pPr>
          </a:lstStyle>
          <a:p>
            <a:pPr>
              <a:defRPr/>
            </a:pPr>
            <a:endParaRPr lang="de-DE" dirty="0"/>
          </a:p>
        </p:txBody>
      </p:sp>
    </p:spTree>
    <p:extLst>
      <p:ext uri="{BB962C8B-B14F-4D97-AF65-F5344CB8AC3E}">
        <p14:creationId xmlns:p14="http://schemas.microsoft.com/office/powerpoint/2010/main" val="31573463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uL Agenda komplex">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1251EF8B-D4DD-154E-BB81-17B6ED2A4BD8}" type="slidenum">
              <a:rPr lang="de-DE"/>
              <a:pPr>
                <a:defRPr/>
              </a:pPr>
              <a:t>‹Nr.›</a:t>
            </a:fld>
            <a:endParaRPr lang="de-DE" dirty="0"/>
          </a:p>
        </p:txBody>
      </p:sp>
      <p:sp>
        <p:nvSpPr>
          <p:cNvPr id="58" name="Textfeld 57"/>
          <p:cNvSpPr txBox="1"/>
          <p:nvPr userDrawn="1"/>
        </p:nvSpPr>
        <p:spPr>
          <a:xfrm>
            <a:off x="877962" y="0"/>
            <a:ext cx="6480000" cy="689998"/>
          </a:xfrm>
          <a:prstGeom prst="rect">
            <a:avLst/>
          </a:prstGeom>
          <a:solidFill>
            <a:schemeClr val="bg2"/>
          </a:solidFill>
          <a:ln>
            <a:noFill/>
          </a:ln>
        </p:spPr>
        <p:txBody>
          <a:bodyPr wrap="square" lIns="108000" tIns="46800" rIns="108000" rtlCol="0" anchor="ctr" anchorCtr="0">
            <a:noAutofit/>
          </a:bodyPr>
          <a:lstStyle/>
          <a:p>
            <a:r>
              <a:rPr lang="de-DE" sz="3200" b="0" i="0" dirty="0" smtClean="0">
                <a:solidFill>
                  <a:schemeClr val="tx2"/>
                </a:solidFill>
                <a:latin typeface="+mj-lt"/>
              </a:rPr>
              <a:t>Agenda</a:t>
            </a:r>
            <a:endParaRPr lang="de-DE" sz="3200" b="0" i="0" dirty="0">
              <a:solidFill>
                <a:schemeClr val="tx2"/>
              </a:solidFill>
              <a:latin typeface="+mj-lt"/>
            </a:endParaRPr>
          </a:p>
        </p:txBody>
      </p:sp>
      <p:sp>
        <p:nvSpPr>
          <p:cNvPr id="78" name="Textfeld 77"/>
          <p:cNvSpPr txBox="1"/>
          <p:nvPr userDrawn="1"/>
        </p:nvSpPr>
        <p:spPr>
          <a:xfrm>
            <a:off x="1444625" y="1058559"/>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79" name="Textfeld 78"/>
          <p:cNvSpPr txBox="1"/>
          <p:nvPr userDrawn="1"/>
        </p:nvSpPr>
        <p:spPr>
          <a:xfrm>
            <a:off x="877963" y="1058557"/>
            <a:ext cx="503999" cy="496805"/>
          </a:xfrm>
          <a:prstGeom prst="rect">
            <a:avLst/>
          </a:prstGeom>
          <a:solidFill>
            <a:schemeClr val="tx2"/>
          </a:solidFill>
        </p:spPr>
        <p:txBody>
          <a:bodyPr wrap="square" tIns="93600" rIns="108000" bIns="93600" rtlCol="0">
            <a:spAutoFit/>
          </a:bodyPr>
          <a:lstStyle/>
          <a:p>
            <a:pPr algn="ctr"/>
            <a:endParaRPr lang="de-DE" sz="2000" dirty="0">
              <a:solidFill>
                <a:prstClr val="white"/>
              </a:solidFill>
            </a:endParaRPr>
          </a:p>
        </p:txBody>
      </p:sp>
      <p:sp>
        <p:nvSpPr>
          <p:cNvPr id="80" name="Textfeld 79"/>
          <p:cNvSpPr txBox="1"/>
          <p:nvPr userDrawn="1"/>
        </p:nvSpPr>
        <p:spPr>
          <a:xfrm>
            <a:off x="1444625" y="1530067"/>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81" name="Textfeld 80"/>
          <p:cNvSpPr txBox="1"/>
          <p:nvPr userDrawn="1"/>
        </p:nvSpPr>
        <p:spPr>
          <a:xfrm>
            <a:off x="877963" y="1530066"/>
            <a:ext cx="503999" cy="496805"/>
          </a:xfrm>
          <a:prstGeom prst="rect">
            <a:avLst/>
          </a:prstGeom>
          <a:solidFill>
            <a:schemeClr val="tx2"/>
          </a:solidFill>
        </p:spPr>
        <p:txBody>
          <a:bodyPr wrap="square" tIns="93600" rIns="108000" bIns="93600" rtlCol="0">
            <a:spAutoFit/>
          </a:bodyPr>
          <a:lstStyle/>
          <a:p>
            <a:pPr algn="ctr"/>
            <a:endParaRPr lang="de-DE" sz="2000" dirty="0">
              <a:solidFill>
                <a:prstClr val="white"/>
              </a:solidFill>
            </a:endParaRPr>
          </a:p>
        </p:txBody>
      </p:sp>
      <p:sp>
        <p:nvSpPr>
          <p:cNvPr id="82" name="Textfeld 81"/>
          <p:cNvSpPr txBox="1"/>
          <p:nvPr userDrawn="1"/>
        </p:nvSpPr>
        <p:spPr>
          <a:xfrm>
            <a:off x="1444625" y="2001576"/>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83" name="Textfeld 82"/>
          <p:cNvSpPr txBox="1"/>
          <p:nvPr userDrawn="1"/>
        </p:nvSpPr>
        <p:spPr>
          <a:xfrm>
            <a:off x="877963" y="2001574"/>
            <a:ext cx="503999" cy="496805"/>
          </a:xfrm>
          <a:prstGeom prst="rect">
            <a:avLst/>
          </a:prstGeom>
          <a:solidFill>
            <a:schemeClr val="tx2"/>
          </a:solidFill>
        </p:spPr>
        <p:txBody>
          <a:bodyPr wrap="square" tIns="93600" rIns="108000" bIns="93600" rtlCol="0">
            <a:spAutoFit/>
          </a:bodyPr>
          <a:lstStyle/>
          <a:p>
            <a:pPr algn="ctr"/>
            <a:endParaRPr lang="de-DE" sz="2000" dirty="0">
              <a:solidFill>
                <a:prstClr val="white"/>
              </a:solidFill>
            </a:endParaRPr>
          </a:p>
        </p:txBody>
      </p:sp>
      <p:sp>
        <p:nvSpPr>
          <p:cNvPr id="84" name="Textfeld 83"/>
          <p:cNvSpPr txBox="1"/>
          <p:nvPr userDrawn="1"/>
        </p:nvSpPr>
        <p:spPr>
          <a:xfrm>
            <a:off x="1444625" y="2473084"/>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85" name="Textfeld 84"/>
          <p:cNvSpPr txBox="1"/>
          <p:nvPr userDrawn="1"/>
        </p:nvSpPr>
        <p:spPr>
          <a:xfrm>
            <a:off x="877963" y="2473082"/>
            <a:ext cx="503999" cy="496805"/>
          </a:xfrm>
          <a:prstGeom prst="rect">
            <a:avLst/>
          </a:prstGeom>
          <a:solidFill>
            <a:schemeClr val="tx2"/>
          </a:solidFill>
        </p:spPr>
        <p:txBody>
          <a:bodyPr wrap="square" tIns="93600" rIns="108000" bIns="93600" rtlCol="0">
            <a:spAutoFit/>
          </a:bodyPr>
          <a:lstStyle/>
          <a:p>
            <a:pPr algn="ctr"/>
            <a:endParaRPr lang="de-DE" sz="2000" dirty="0">
              <a:solidFill>
                <a:prstClr val="white"/>
              </a:solidFill>
            </a:endParaRPr>
          </a:p>
        </p:txBody>
      </p:sp>
      <p:sp>
        <p:nvSpPr>
          <p:cNvPr id="86" name="Textfeld 85"/>
          <p:cNvSpPr txBox="1"/>
          <p:nvPr userDrawn="1"/>
        </p:nvSpPr>
        <p:spPr>
          <a:xfrm>
            <a:off x="1444625" y="2944592"/>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87" name="Textfeld 86"/>
          <p:cNvSpPr txBox="1"/>
          <p:nvPr userDrawn="1"/>
        </p:nvSpPr>
        <p:spPr>
          <a:xfrm>
            <a:off x="877963" y="2944591"/>
            <a:ext cx="503999" cy="496805"/>
          </a:xfrm>
          <a:prstGeom prst="rect">
            <a:avLst/>
          </a:prstGeom>
          <a:solidFill>
            <a:schemeClr val="tx2"/>
          </a:solidFill>
        </p:spPr>
        <p:txBody>
          <a:bodyPr wrap="square" tIns="93600" rIns="108000" bIns="93600" rtlCol="0">
            <a:spAutoFit/>
          </a:bodyPr>
          <a:lstStyle/>
          <a:p>
            <a:pPr algn="ctr"/>
            <a:endParaRPr lang="de-DE" sz="2000" dirty="0">
              <a:solidFill>
                <a:prstClr val="white"/>
              </a:solidFill>
            </a:endParaRPr>
          </a:p>
        </p:txBody>
      </p:sp>
      <p:sp>
        <p:nvSpPr>
          <p:cNvPr id="88" name="Textfeld 87"/>
          <p:cNvSpPr txBox="1"/>
          <p:nvPr userDrawn="1"/>
        </p:nvSpPr>
        <p:spPr>
          <a:xfrm>
            <a:off x="1444625" y="3416101"/>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89" name="Textfeld 88"/>
          <p:cNvSpPr txBox="1"/>
          <p:nvPr userDrawn="1"/>
        </p:nvSpPr>
        <p:spPr>
          <a:xfrm>
            <a:off x="877963" y="3416100"/>
            <a:ext cx="503999" cy="496805"/>
          </a:xfrm>
          <a:prstGeom prst="rect">
            <a:avLst/>
          </a:prstGeom>
          <a:solidFill>
            <a:schemeClr val="tx2"/>
          </a:solidFill>
        </p:spPr>
        <p:txBody>
          <a:bodyPr wrap="square" tIns="93600" rIns="108000" bIns="93600" rtlCol="0">
            <a:spAutoFit/>
          </a:bodyPr>
          <a:lstStyle/>
          <a:p>
            <a:pPr algn="ctr"/>
            <a:endParaRPr lang="de-DE" sz="2000" dirty="0">
              <a:solidFill>
                <a:prstClr val="white"/>
              </a:solidFill>
            </a:endParaRPr>
          </a:p>
        </p:txBody>
      </p:sp>
      <p:sp>
        <p:nvSpPr>
          <p:cNvPr id="90" name="Textfeld 89"/>
          <p:cNvSpPr txBox="1"/>
          <p:nvPr userDrawn="1"/>
        </p:nvSpPr>
        <p:spPr>
          <a:xfrm>
            <a:off x="1444625" y="3887610"/>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91" name="Textfeld 90"/>
          <p:cNvSpPr txBox="1"/>
          <p:nvPr userDrawn="1"/>
        </p:nvSpPr>
        <p:spPr>
          <a:xfrm>
            <a:off x="877963" y="3887608"/>
            <a:ext cx="503999" cy="496805"/>
          </a:xfrm>
          <a:prstGeom prst="rect">
            <a:avLst/>
          </a:prstGeom>
          <a:solidFill>
            <a:schemeClr val="tx2"/>
          </a:solidFill>
        </p:spPr>
        <p:txBody>
          <a:bodyPr wrap="square" tIns="93600" rIns="108000" bIns="93600" rtlCol="0">
            <a:spAutoFit/>
          </a:bodyPr>
          <a:lstStyle/>
          <a:p>
            <a:pPr algn="ctr"/>
            <a:endParaRPr lang="de-DE" sz="2000" dirty="0">
              <a:solidFill>
                <a:prstClr val="white"/>
              </a:solidFill>
            </a:endParaRPr>
          </a:p>
        </p:txBody>
      </p:sp>
      <p:sp>
        <p:nvSpPr>
          <p:cNvPr id="92" name="Textfeld 91"/>
          <p:cNvSpPr txBox="1"/>
          <p:nvPr userDrawn="1"/>
        </p:nvSpPr>
        <p:spPr>
          <a:xfrm>
            <a:off x="1444625" y="4359119"/>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93" name="Textfeld 92"/>
          <p:cNvSpPr txBox="1"/>
          <p:nvPr userDrawn="1"/>
        </p:nvSpPr>
        <p:spPr>
          <a:xfrm>
            <a:off x="877963" y="4359117"/>
            <a:ext cx="503999" cy="496805"/>
          </a:xfrm>
          <a:prstGeom prst="rect">
            <a:avLst/>
          </a:prstGeom>
          <a:solidFill>
            <a:schemeClr val="tx2"/>
          </a:solidFill>
        </p:spPr>
        <p:txBody>
          <a:bodyPr wrap="square" tIns="93600" rIns="108000" bIns="93600" rtlCol="0">
            <a:spAutoFit/>
          </a:bodyPr>
          <a:lstStyle/>
          <a:p>
            <a:pPr algn="ctr"/>
            <a:endParaRPr lang="de-DE" sz="2000" dirty="0">
              <a:solidFill>
                <a:prstClr val="white"/>
              </a:solidFill>
            </a:endParaRPr>
          </a:p>
        </p:txBody>
      </p:sp>
      <p:sp>
        <p:nvSpPr>
          <p:cNvPr id="94" name="Textfeld 93"/>
          <p:cNvSpPr txBox="1"/>
          <p:nvPr userDrawn="1"/>
        </p:nvSpPr>
        <p:spPr>
          <a:xfrm>
            <a:off x="1444625" y="4830629"/>
            <a:ext cx="5921374" cy="496805"/>
          </a:xfrm>
          <a:prstGeom prst="rect">
            <a:avLst/>
          </a:prstGeom>
          <a:solidFill>
            <a:schemeClr val="bg2"/>
          </a:solidFill>
          <a:ln>
            <a:noFill/>
          </a:ln>
        </p:spPr>
        <p:txBody>
          <a:bodyPr wrap="square" tIns="93600" bIns="93600" rtlCol="0">
            <a:spAutoFit/>
          </a:bodyPr>
          <a:lstStyle/>
          <a:p>
            <a:endParaRPr lang="de-DE" sz="2000" dirty="0">
              <a:solidFill>
                <a:prstClr val="black"/>
              </a:solidFill>
              <a:latin typeface="HHU Celeste Sans"/>
            </a:endParaRPr>
          </a:p>
        </p:txBody>
      </p:sp>
      <p:sp>
        <p:nvSpPr>
          <p:cNvPr id="95" name="Textfeld 94"/>
          <p:cNvSpPr txBox="1"/>
          <p:nvPr userDrawn="1"/>
        </p:nvSpPr>
        <p:spPr>
          <a:xfrm>
            <a:off x="877963" y="4830627"/>
            <a:ext cx="503999" cy="496805"/>
          </a:xfrm>
          <a:prstGeom prst="rect">
            <a:avLst/>
          </a:prstGeom>
          <a:solidFill>
            <a:srgbClr val="006AB3"/>
          </a:solidFill>
        </p:spPr>
        <p:txBody>
          <a:bodyPr wrap="square" tIns="93600" rIns="108000" bIns="93600" rtlCol="0">
            <a:spAutoFit/>
          </a:bodyPr>
          <a:lstStyle/>
          <a:p>
            <a:pPr algn="ctr"/>
            <a:endParaRPr lang="de-DE" sz="2000" dirty="0">
              <a:solidFill>
                <a:prstClr val="white"/>
              </a:solidFill>
            </a:endParaRPr>
          </a:p>
        </p:txBody>
      </p:sp>
      <p:sp>
        <p:nvSpPr>
          <p:cNvPr id="96" name="Textplatzhalter 53"/>
          <p:cNvSpPr>
            <a:spLocks noGrp="1"/>
          </p:cNvSpPr>
          <p:nvPr>
            <p:ph type="body" sz="quarter" idx="18" hasCustomPrompt="1"/>
          </p:nvPr>
        </p:nvSpPr>
        <p:spPr>
          <a:xfrm>
            <a:off x="860082" y="959876"/>
            <a:ext cx="6488111" cy="4302248"/>
          </a:xfrm>
        </p:spPr>
        <p:txBody>
          <a:bodyPr wrap="none" tIns="0" bIns="0"/>
          <a:lstStyle>
            <a:lvl1pPr marL="684000" indent="-504000" algn="l">
              <a:lnSpc>
                <a:spcPts val="4475"/>
              </a:lnSpc>
              <a:spcBef>
                <a:spcPts val="0"/>
              </a:spcBef>
              <a:spcAft>
                <a:spcPts val="0"/>
              </a:spcAft>
              <a:buClr>
                <a:schemeClr val="bg1"/>
              </a:buClr>
              <a:buSzPct val="100000"/>
              <a:buFont typeface="Wingdings" charset="2"/>
              <a:buAutoNum type="arabicPlain"/>
              <a:defRPr sz="2400" baseline="0">
                <a:solidFill>
                  <a:schemeClr val="tx1"/>
                </a:solidFill>
              </a:defRPr>
            </a:lvl1pPr>
          </a:lstStyle>
          <a:p>
            <a:pPr lvl="0"/>
            <a:r>
              <a:rPr lang="de-DE" dirty="0" smtClean="0"/>
              <a:t>Topic 1 bearbeiten</a:t>
            </a:r>
            <a:endParaRPr lang="de-DE" dirty="0"/>
          </a:p>
        </p:txBody>
      </p:sp>
      <p:sp>
        <p:nvSpPr>
          <p:cNvPr id="97" name="Rechteck 96"/>
          <p:cNvSpPr/>
          <p:nvPr userDrawn="1"/>
        </p:nvSpPr>
        <p:spPr>
          <a:xfrm>
            <a:off x="7416000" y="3876000"/>
            <a:ext cx="17280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solidFill>
                <a:prstClr val="white"/>
              </a:solidFill>
              <a:latin typeface="HHU Celeste Sans"/>
            </a:endParaRPr>
          </a:p>
        </p:txBody>
      </p:sp>
      <p:sp>
        <p:nvSpPr>
          <p:cNvPr id="98" name="Rechteck 97"/>
          <p:cNvSpPr/>
          <p:nvPr userDrawn="1"/>
        </p:nvSpPr>
        <p:spPr>
          <a:xfrm>
            <a:off x="7416000" y="2937000"/>
            <a:ext cx="17280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solidFill>
                <a:prstClr val="white"/>
              </a:solidFill>
              <a:latin typeface="HHU Celeste Sans"/>
            </a:endParaRPr>
          </a:p>
        </p:txBody>
      </p:sp>
      <p:sp>
        <p:nvSpPr>
          <p:cNvPr id="99" name="Rechteck 98"/>
          <p:cNvSpPr/>
          <p:nvPr userDrawn="1"/>
        </p:nvSpPr>
        <p:spPr>
          <a:xfrm>
            <a:off x="7416000" y="1998000"/>
            <a:ext cx="17280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solidFill>
                <a:prstClr val="white"/>
              </a:solidFill>
              <a:latin typeface="HHU Celeste Sans"/>
            </a:endParaRPr>
          </a:p>
        </p:txBody>
      </p:sp>
      <p:sp>
        <p:nvSpPr>
          <p:cNvPr id="100" name="Rechteck 99"/>
          <p:cNvSpPr/>
          <p:nvPr userDrawn="1"/>
        </p:nvSpPr>
        <p:spPr>
          <a:xfrm>
            <a:off x="7416000" y="1059000"/>
            <a:ext cx="17280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solidFill>
                <a:prstClr val="white"/>
              </a:solidFill>
              <a:latin typeface="HHU Celeste Sans"/>
            </a:endParaRPr>
          </a:p>
        </p:txBody>
      </p:sp>
      <p:sp>
        <p:nvSpPr>
          <p:cNvPr id="101" name="Rechteck 100"/>
          <p:cNvSpPr/>
          <p:nvPr userDrawn="1"/>
        </p:nvSpPr>
        <p:spPr>
          <a:xfrm>
            <a:off x="7416000" y="4815000"/>
            <a:ext cx="17280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solidFill>
                <a:prstClr val="white"/>
              </a:solidFill>
              <a:latin typeface="HHU Celeste Sans"/>
            </a:endParaRPr>
          </a:p>
        </p:txBody>
      </p:sp>
      <p:cxnSp>
        <p:nvCxnSpPr>
          <p:cNvPr id="3" name="Gerade Verbindung 2"/>
          <p:cNvCxnSpPr/>
          <p:nvPr userDrawn="1"/>
        </p:nvCxnSpPr>
        <p:spPr>
          <a:xfrm>
            <a:off x="7383600" y="5430000"/>
            <a:ext cx="0" cy="300000"/>
          </a:xfrm>
          <a:prstGeom prst="line">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8369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 Agenda einfach">
    <p:spTree>
      <p:nvGrpSpPr>
        <p:cNvPr id="1" name=""/>
        <p:cNvGrpSpPr/>
        <p:nvPr/>
      </p:nvGrpSpPr>
      <p:grpSpPr>
        <a:xfrm>
          <a:off x="0" y="0"/>
          <a:ext cx="0" cy="0"/>
          <a:chOff x="0" y="0"/>
          <a:chExt cx="0" cy="0"/>
        </a:xfrm>
      </p:grpSpPr>
      <p:sp>
        <p:nvSpPr>
          <p:cNvPr id="2" name="Rechteck 1"/>
          <p:cNvSpPr/>
          <p:nvPr userDrawn="1"/>
        </p:nvSpPr>
        <p:spPr>
          <a:xfrm>
            <a:off x="-1" y="856337"/>
            <a:ext cx="9142413" cy="44207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4" name="Textplatzhalter 53"/>
          <p:cNvSpPr>
            <a:spLocks noGrp="1"/>
          </p:cNvSpPr>
          <p:nvPr>
            <p:ph type="body" sz="quarter" idx="18" hasCustomPrompt="1"/>
          </p:nvPr>
        </p:nvSpPr>
        <p:spPr>
          <a:xfrm>
            <a:off x="860081" y="856338"/>
            <a:ext cx="7941019" cy="4244829"/>
          </a:xfrm>
        </p:spPr>
        <p:txBody>
          <a:bodyPr wrap="none" lIns="108000" tIns="0" bIns="0"/>
          <a:lstStyle>
            <a:lvl1pPr marL="360000" indent="-360000" algn="l">
              <a:lnSpc>
                <a:spcPts val="4475"/>
              </a:lnSpc>
              <a:spcBef>
                <a:spcPts val="0"/>
              </a:spcBef>
              <a:buClr>
                <a:schemeClr val="bg1"/>
              </a:buClr>
              <a:buSzPct val="100000"/>
              <a:buFont typeface="Wingdings" charset="2"/>
              <a:buAutoNum type="arabicPlain"/>
              <a:defRPr sz="2400" baseline="0">
                <a:solidFill>
                  <a:schemeClr val="bg1"/>
                </a:solidFill>
              </a:defRPr>
            </a:lvl1pPr>
          </a:lstStyle>
          <a:p>
            <a:pPr lvl="0"/>
            <a:r>
              <a:rPr lang="de-DE" dirty="0" smtClean="0"/>
              <a:t>Topic 1 bearbeiten</a:t>
            </a:r>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1251EF8B-D4DD-154E-BB81-17B6ED2A4BD8}" type="slidenum">
              <a:rPr lang="de-DE"/>
              <a:pPr>
                <a:defRPr/>
              </a:pPr>
              <a:t>‹Nr.›</a:t>
            </a:fld>
            <a:endParaRPr lang="de-DE" dirty="0"/>
          </a:p>
        </p:txBody>
      </p:sp>
      <p:sp>
        <p:nvSpPr>
          <p:cNvPr id="7" name="Textfeld 6"/>
          <p:cNvSpPr txBox="1"/>
          <p:nvPr userDrawn="1"/>
        </p:nvSpPr>
        <p:spPr>
          <a:xfrm>
            <a:off x="877962" y="0"/>
            <a:ext cx="6537600" cy="689998"/>
          </a:xfrm>
          <a:prstGeom prst="rect">
            <a:avLst/>
          </a:prstGeom>
          <a:solidFill>
            <a:schemeClr val="bg2"/>
          </a:solidFill>
          <a:ln>
            <a:noFill/>
          </a:ln>
        </p:spPr>
        <p:txBody>
          <a:bodyPr wrap="square" tIns="46800" rtlCol="0" anchor="ctr" anchorCtr="0">
            <a:noAutofit/>
          </a:bodyPr>
          <a:lstStyle/>
          <a:p>
            <a:r>
              <a:rPr lang="de-DE" sz="3200" b="0" i="0" dirty="0" smtClean="0">
                <a:solidFill>
                  <a:schemeClr val="tx2"/>
                </a:solidFill>
                <a:latin typeface="+mj-lt"/>
              </a:rPr>
              <a:t>Agenda</a:t>
            </a:r>
            <a:endParaRPr lang="de-DE" sz="3200" b="0" i="0" dirty="0">
              <a:solidFill>
                <a:schemeClr val="tx2"/>
              </a:solidFill>
              <a:latin typeface="+mj-lt"/>
            </a:endParaRPr>
          </a:p>
        </p:txBody>
      </p:sp>
    </p:spTree>
    <p:extLst>
      <p:ext uri="{BB962C8B-B14F-4D97-AF65-F5344CB8AC3E}">
        <p14:creationId xmlns:p14="http://schemas.microsoft.com/office/powerpoint/2010/main" val="12776810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1.emf"/><Relationship Id="rId2" Type="http://schemas.openxmlformats.org/officeDocument/2006/relationships/slideLayout" Target="../slideLayouts/slideLayout7.xml"/><Relationship Id="rId16"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emf"/><Relationship Id="rId5" Type="http://schemas.openxmlformats.org/officeDocument/2006/relationships/slideLayout" Target="../slideLayouts/slideLayout25.xml"/><Relationship Id="rId10" Type="http://schemas.openxmlformats.org/officeDocument/2006/relationships/theme" Target="../theme/theme4.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grpSp>
        <p:nvGrpSpPr>
          <p:cNvPr id="2" name="Gruppierung 1"/>
          <p:cNvGrpSpPr/>
          <p:nvPr/>
        </p:nvGrpSpPr>
        <p:grpSpPr>
          <a:xfrm>
            <a:off x="7394400" y="0"/>
            <a:ext cx="1749600" cy="5715000"/>
            <a:chOff x="7394400" y="0"/>
            <a:chExt cx="1749600" cy="6858000"/>
          </a:xfrm>
        </p:grpSpPr>
        <p:sp>
          <p:nvSpPr>
            <p:cNvPr id="9" name="Rechteck 8"/>
            <p:cNvSpPr/>
            <p:nvPr/>
          </p:nvSpPr>
          <p:spPr>
            <a:xfrm>
              <a:off x="7416000" y="1269775"/>
              <a:ext cx="1728000" cy="10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sp>
          <p:nvSpPr>
            <p:cNvPr id="10" name="Rechteck 9"/>
            <p:cNvSpPr/>
            <p:nvPr/>
          </p:nvSpPr>
          <p:spPr>
            <a:xfrm>
              <a:off x="7416000" y="2396240"/>
              <a:ext cx="1728000" cy="10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sp>
          <p:nvSpPr>
            <p:cNvPr id="11" name="Rechteck 10"/>
            <p:cNvSpPr/>
            <p:nvPr/>
          </p:nvSpPr>
          <p:spPr>
            <a:xfrm>
              <a:off x="7416000" y="3522705"/>
              <a:ext cx="1728000" cy="10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sp>
          <p:nvSpPr>
            <p:cNvPr id="12" name="Rechteck 11"/>
            <p:cNvSpPr/>
            <p:nvPr/>
          </p:nvSpPr>
          <p:spPr>
            <a:xfrm>
              <a:off x="7416000" y="4651200"/>
              <a:ext cx="1728000" cy="10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sp>
          <p:nvSpPr>
            <p:cNvPr id="13" name="Rechteck 12"/>
            <p:cNvSpPr/>
            <p:nvPr/>
          </p:nvSpPr>
          <p:spPr>
            <a:xfrm>
              <a:off x="7416000" y="5778000"/>
              <a:ext cx="1728000" cy="10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pic>
          <p:nvPicPr>
            <p:cNvPr id="14" name="Bild 13" descr="HHU_Logo_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400" y="0"/>
              <a:ext cx="1747200" cy="1008000"/>
            </a:xfrm>
            <a:prstGeom prst="rect">
              <a:avLst/>
            </a:prstGeom>
          </p:spPr>
        </p:pic>
      </p:grpSp>
      <p:pic>
        <p:nvPicPr>
          <p:cNvPr id="16" name="Bild 15" descr="HHU LIFE NATURE SCIENCE RGB 210 breit 600 dpi.png"/>
          <p:cNvPicPr>
            <a:picLocks noChangeAspect="1"/>
          </p:cNvPicPr>
          <p:nvPr/>
        </p:nvPicPr>
        <p:blipFill rotWithShape="1">
          <a:blip r:embed="rId4">
            <a:extLst>
              <a:ext uri="{28A0092B-C50C-407E-A947-70E740481C1C}">
                <a14:useLocalDpi xmlns:a14="http://schemas.microsoft.com/office/drawing/2010/main" val="0"/>
              </a:ext>
            </a:extLst>
          </a:blip>
          <a:srcRect t="6837" b="5615"/>
          <a:stretch/>
        </p:blipFill>
        <p:spPr>
          <a:xfrm>
            <a:off x="0" y="1058146"/>
            <a:ext cx="7380000" cy="4656000"/>
          </a:xfrm>
          <a:prstGeom prst="rect">
            <a:avLst/>
          </a:prstGeom>
        </p:spPr>
      </p:pic>
    </p:spTree>
    <p:extLst>
      <p:ext uri="{BB962C8B-B14F-4D97-AF65-F5344CB8AC3E}">
        <p14:creationId xmlns:p14="http://schemas.microsoft.com/office/powerpoint/2010/main" val="859103433"/>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eck 7"/>
          <p:cNvSpPr/>
          <p:nvPr/>
        </p:nvSpPr>
        <p:spPr>
          <a:xfrm>
            <a:off x="7416000" y="1058146"/>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sp>
        <p:nvSpPr>
          <p:cNvPr id="9" name="Rechteck 8"/>
          <p:cNvSpPr/>
          <p:nvPr/>
        </p:nvSpPr>
        <p:spPr>
          <a:xfrm>
            <a:off x="7416000" y="1996867"/>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sp>
        <p:nvSpPr>
          <p:cNvPr id="10" name="Rechteck 9"/>
          <p:cNvSpPr/>
          <p:nvPr/>
        </p:nvSpPr>
        <p:spPr>
          <a:xfrm>
            <a:off x="7416000" y="2935588"/>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sp>
        <p:nvSpPr>
          <p:cNvPr id="11" name="Rechteck 10"/>
          <p:cNvSpPr/>
          <p:nvPr/>
        </p:nvSpPr>
        <p:spPr>
          <a:xfrm>
            <a:off x="7416000" y="3876000"/>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sp>
        <p:nvSpPr>
          <p:cNvPr id="12" name="Rechteck 11"/>
          <p:cNvSpPr/>
          <p:nvPr/>
        </p:nvSpPr>
        <p:spPr>
          <a:xfrm>
            <a:off x="7416000" y="4815000"/>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pic>
        <p:nvPicPr>
          <p:cNvPr id="13" name="Bild 12" descr="HHU_Logo_rgb.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4400" y="0"/>
            <a:ext cx="1747200" cy="840000"/>
          </a:xfrm>
          <a:prstGeom prst="rect">
            <a:avLst/>
          </a:prstGeom>
        </p:spPr>
      </p:pic>
    </p:spTree>
    <p:extLst>
      <p:ext uri="{BB962C8B-B14F-4D97-AF65-F5344CB8AC3E}">
        <p14:creationId xmlns:p14="http://schemas.microsoft.com/office/powerpoint/2010/main" val="38650310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5430000"/>
            <a:ext cx="827998" cy="300000"/>
          </a:xfrm>
          <a:prstGeom prst="rect">
            <a:avLst/>
          </a:prstGeom>
          <a:solidFill>
            <a:schemeClr val="bg2"/>
          </a:solidFill>
          <a:ln>
            <a:noFill/>
          </a:ln>
          <a:effectLst>
            <a:outerShdw dist="12700" dir="5400000" sx="0" sy="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Rechteck 3"/>
          <p:cNvSpPr/>
          <p:nvPr/>
        </p:nvSpPr>
        <p:spPr>
          <a:xfrm>
            <a:off x="877961" y="5430000"/>
            <a:ext cx="8266039" cy="3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028" name="Titelplatzhalter 1"/>
          <p:cNvSpPr>
            <a:spLocks noGrp="1"/>
          </p:cNvSpPr>
          <p:nvPr>
            <p:ph type="title"/>
          </p:nvPr>
        </p:nvSpPr>
        <p:spPr bwMode="auto">
          <a:xfrm>
            <a:off x="877961" y="1"/>
            <a:ext cx="6480000" cy="689999"/>
          </a:xfrm>
          <a:prstGeom prst="rect">
            <a:avLst/>
          </a:prstGeom>
          <a:solidFill>
            <a:schemeClr val="bg2"/>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dirty="0"/>
              <a:t>Mastertitelformat bearbeiten</a:t>
            </a:r>
          </a:p>
        </p:txBody>
      </p:sp>
      <p:sp>
        <p:nvSpPr>
          <p:cNvPr id="1029" name="Textplatzhalter 2"/>
          <p:cNvSpPr>
            <a:spLocks noGrp="1"/>
          </p:cNvSpPr>
          <p:nvPr>
            <p:ph type="body" idx="1"/>
          </p:nvPr>
        </p:nvSpPr>
        <p:spPr bwMode="auto">
          <a:xfrm>
            <a:off x="352800" y="977343"/>
            <a:ext cx="8424000" cy="390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5" name="Fußzeilenplatzhalter 4"/>
          <p:cNvSpPr>
            <a:spLocks noGrp="1"/>
          </p:cNvSpPr>
          <p:nvPr>
            <p:ph type="ftr" sz="quarter" idx="3"/>
          </p:nvPr>
        </p:nvSpPr>
        <p:spPr>
          <a:xfrm>
            <a:off x="985837" y="5430000"/>
            <a:ext cx="6300000" cy="285000"/>
          </a:xfrm>
          <a:prstGeom prst="rect">
            <a:avLst/>
          </a:prstGeom>
        </p:spPr>
        <p:txBody>
          <a:bodyPr vert="horz" lIns="0" tIns="0" rIns="0" bIns="0" rtlCol="0" anchor="ctr"/>
          <a:lstStyle>
            <a:lvl1pPr algn="l">
              <a:defRPr sz="1200" baseline="0" dirty="0" smtClean="0">
                <a:solidFill>
                  <a:schemeClr val="bg1"/>
                </a:solidFill>
                <a:latin typeface="+mn-lt"/>
              </a:defRPr>
            </a:lvl1pPr>
          </a:lstStyle>
          <a:p>
            <a:pPr>
              <a:defRPr/>
            </a:pPr>
            <a:endParaRPr lang="de-DE" dirty="0"/>
          </a:p>
        </p:txBody>
      </p:sp>
      <p:sp>
        <p:nvSpPr>
          <p:cNvPr id="6" name="Foliennummernplatzhalter 5"/>
          <p:cNvSpPr>
            <a:spLocks noGrp="1"/>
          </p:cNvSpPr>
          <p:nvPr>
            <p:ph type="sldNum" sz="quarter" idx="4"/>
          </p:nvPr>
        </p:nvSpPr>
        <p:spPr>
          <a:xfrm>
            <a:off x="0" y="5430000"/>
            <a:ext cx="827998" cy="300000"/>
          </a:xfrm>
          <a:prstGeom prst="rect">
            <a:avLst/>
          </a:prstGeom>
          <a:solidFill>
            <a:schemeClr val="bg2"/>
          </a:solidFill>
          <a:ln>
            <a:noFill/>
          </a:ln>
        </p:spPr>
        <p:txBody>
          <a:bodyPr vert="horz" lIns="0" tIns="0" rIns="360000" bIns="0" rtlCol="0" anchor="ctr"/>
          <a:lstStyle>
            <a:lvl1pPr algn="r">
              <a:tabLst/>
              <a:defRPr sz="1200" baseline="0" smtClean="0">
                <a:solidFill>
                  <a:schemeClr val="bg2">
                    <a:lumMod val="50000"/>
                  </a:schemeClr>
                </a:solidFill>
                <a:latin typeface="+mn-lt"/>
              </a:defRPr>
            </a:lvl1pPr>
          </a:lstStyle>
          <a:p>
            <a:pPr>
              <a:defRPr/>
            </a:pPr>
            <a:fld id="{BE16825E-7BD2-F449-8D0E-8E5982C79E02}" type="slidenum">
              <a:rPr lang="de-DE" smtClean="0"/>
              <a:pPr>
                <a:defRPr/>
              </a:pPr>
              <a:t>‹Nr.›</a:t>
            </a:fld>
            <a:endParaRPr lang="de-DE" dirty="0"/>
          </a:p>
        </p:txBody>
      </p:sp>
      <p:sp>
        <p:nvSpPr>
          <p:cNvPr id="2" name="Rechteck 1"/>
          <p:cNvSpPr/>
          <p:nvPr/>
        </p:nvSpPr>
        <p:spPr>
          <a:xfrm>
            <a:off x="0" y="0"/>
            <a:ext cx="827998" cy="6899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p:cNvSpPr txBox="1"/>
          <p:nvPr/>
        </p:nvSpPr>
        <p:spPr>
          <a:xfrm>
            <a:off x="6517561" y="5480167"/>
            <a:ext cx="2281465" cy="184666"/>
          </a:xfrm>
          <a:prstGeom prst="rect">
            <a:avLst/>
          </a:prstGeom>
          <a:noFill/>
        </p:spPr>
        <p:txBody>
          <a:bodyPr wrap="square" lIns="0" tIns="0" rIns="0" bIns="0" rtlCol="0" anchor="ctr" anchorCtr="0">
            <a:spAutoFit/>
          </a:bodyPr>
          <a:lstStyle/>
          <a:p>
            <a:pPr algn="r"/>
            <a:r>
              <a:rPr lang="de-DE" sz="1200" dirty="0" err="1" smtClean="0">
                <a:solidFill>
                  <a:schemeClr val="bg1"/>
                </a:solidFill>
                <a:latin typeface="+mn-lt"/>
              </a:rPr>
              <a:t>www.hhu.de</a:t>
            </a:r>
            <a:endParaRPr lang="de-DE" sz="1200" dirty="0">
              <a:solidFill>
                <a:schemeClr val="bg1"/>
              </a:solidFill>
              <a:latin typeface="+mn-lt"/>
            </a:endParaRPr>
          </a:p>
        </p:txBody>
      </p:sp>
      <p:pic>
        <p:nvPicPr>
          <p:cNvPr id="10" name="Bild 9" descr="HHU_Logo_rgb.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395213" y="0"/>
            <a:ext cx="1747200" cy="840000"/>
          </a:xfrm>
          <a:prstGeom prst="rect">
            <a:avLst/>
          </a:prstGeom>
        </p:spPr>
      </p:pic>
    </p:spTree>
    <p:extLst>
      <p:ext uri="{BB962C8B-B14F-4D97-AF65-F5344CB8AC3E}">
        <p14:creationId xmlns:p14="http://schemas.microsoft.com/office/powerpoint/2010/main" val="162329506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92" r:id="rId14"/>
    <p:sldLayoutId id="2147483693" r:id="rId15"/>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3200" b="0" i="0" kern="1200" cap="none">
          <a:solidFill>
            <a:schemeClr val="tx2"/>
          </a:solidFill>
          <a:latin typeface="+mj-lt"/>
          <a:ea typeface="ＭＳ Ｐゴシック" charset="0"/>
          <a:cs typeface="ＭＳ Ｐゴシック" charset="0"/>
        </a:defRPr>
      </a:lvl1pPr>
      <a:lvl2pPr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2pPr>
      <a:lvl3pPr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3pPr>
      <a:lvl4pPr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4pPr>
      <a:lvl5pPr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5pPr>
      <a:lvl6pPr marL="457200"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6pPr>
      <a:lvl7pPr marL="914400"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7pPr>
      <a:lvl8pPr marL="1371600"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8pPr>
      <a:lvl9pPr marL="1828800"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9pPr>
    </p:titleStyle>
    <p:bodyStyle>
      <a:lvl1pPr marL="0" indent="-360000" algn="l" defTabSz="457200" rtl="0" eaLnBrk="1" fontAlgn="base" hangingPunct="1">
        <a:spcBef>
          <a:spcPts val="0"/>
        </a:spcBef>
        <a:spcAft>
          <a:spcPts val="1000"/>
        </a:spcAft>
        <a:buClr>
          <a:schemeClr val="tx2"/>
        </a:buClr>
        <a:buSzPct val="115000"/>
        <a:buFont typeface="Wingdings" charset="0"/>
        <a:buChar char="§"/>
        <a:tabLst>
          <a:tab pos="361950" algn="l"/>
        </a:tabLst>
        <a:defRPr sz="2600" kern="1200">
          <a:solidFill>
            <a:schemeClr val="tx1"/>
          </a:solidFill>
          <a:latin typeface="+mn-lt"/>
          <a:ea typeface="ＭＳ Ｐゴシック" charset="0"/>
          <a:cs typeface="ＭＳ Ｐゴシック" charset="0"/>
        </a:defRPr>
      </a:lvl1pPr>
      <a:lvl2pPr marL="633600" indent="-273600" algn="l" defTabSz="457200" rtl="0" eaLnBrk="1" fontAlgn="base" hangingPunct="1">
        <a:spcBef>
          <a:spcPts val="0"/>
        </a:spcBef>
        <a:spcAft>
          <a:spcPts val="1000"/>
        </a:spcAft>
        <a:buClr>
          <a:schemeClr val="bg2"/>
        </a:buClr>
        <a:buSzPct val="115000"/>
        <a:buFont typeface="Wingdings" charset="0"/>
        <a:buChar char="§"/>
        <a:defRPr sz="2400" kern="1200">
          <a:solidFill>
            <a:schemeClr val="tx1"/>
          </a:solidFill>
          <a:latin typeface="+mn-lt"/>
          <a:ea typeface="ＭＳ Ｐゴシック" charset="0"/>
          <a:cs typeface="+mn-cs"/>
        </a:defRPr>
      </a:lvl2pPr>
      <a:lvl3pPr marL="856800" indent="-230400" algn="l" defTabSz="457200" rtl="0" eaLnBrk="1" fontAlgn="base" hangingPunct="1">
        <a:spcBef>
          <a:spcPts val="0"/>
        </a:spcBef>
        <a:spcAft>
          <a:spcPts val="1000"/>
        </a:spcAft>
        <a:buClr>
          <a:schemeClr val="bg2"/>
        </a:buClr>
        <a:buSzPct val="115000"/>
        <a:buFont typeface="Wingdings"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6AB3"/>
        </a:buClr>
        <a:buSzPct val="115000"/>
        <a:buFont typeface="Wingdings" charset="0"/>
        <a:buChar char="§"/>
        <a:defRPr sz="2000" kern="1200">
          <a:solidFill>
            <a:schemeClr val="tx1"/>
          </a:solidFill>
          <a:latin typeface="CelesteSansPro"/>
          <a:ea typeface="ＭＳ Ｐゴシック" charset="0"/>
          <a:cs typeface="+mn-cs"/>
        </a:defRPr>
      </a:lvl4pPr>
      <a:lvl5pPr marL="2057400" indent="-228600" algn="l" defTabSz="457200" rtl="0" eaLnBrk="1" fontAlgn="base" hangingPunct="1">
        <a:spcBef>
          <a:spcPct val="20000"/>
        </a:spcBef>
        <a:spcAft>
          <a:spcPct val="0"/>
        </a:spcAft>
        <a:buClr>
          <a:srgbClr val="006AB3"/>
        </a:buClr>
        <a:buSzPct val="115000"/>
        <a:buFont typeface="Wingdings" charset="0"/>
        <a:buChar char="§"/>
        <a:defRPr sz="2000" kern="1200">
          <a:solidFill>
            <a:schemeClr val="tx1"/>
          </a:solidFill>
          <a:latin typeface="CelesteSansPro"/>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itelplatzhalter 1"/>
          <p:cNvSpPr>
            <a:spLocks noGrp="1"/>
          </p:cNvSpPr>
          <p:nvPr>
            <p:ph type="title"/>
          </p:nvPr>
        </p:nvSpPr>
        <p:spPr bwMode="auto">
          <a:xfrm>
            <a:off x="877961" y="1"/>
            <a:ext cx="6480000" cy="689999"/>
          </a:xfrm>
          <a:prstGeom prst="rect">
            <a:avLst/>
          </a:prstGeom>
          <a:solidFill>
            <a:schemeClr val="bg2"/>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dirty="0"/>
              <a:t>Mastertitelformat bearbeiten</a:t>
            </a:r>
          </a:p>
        </p:txBody>
      </p:sp>
      <p:sp>
        <p:nvSpPr>
          <p:cNvPr id="1029" name="Textplatzhalter 2"/>
          <p:cNvSpPr>
            <a:spLocks noGrp="1"/>
          </p:cNvSpPr>
          <p:nvPr>
            <p:ph type="body" idx="1"/>
          </p:nvPr>
        </p:nvSpPr>
        <p:spPr bwMode="auto">
          <a:xfrm>
            <a:off x="352799" y="1350000"/>
            <a:ext cx="6998400" cy="3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smtClean="0"/>
              <a:t>Zweite Ebene</a:t>
            </a:r>
            <a:endParaRPr lang="de-DE" dirty="0"/>
          </a:p>
          <a:p>
            <a:pPr lvl="2"/>
            <a:r>
              <a:rPr lang="de-DE" dirty="0"/>
              <a:t>Dritte Ebene</a:t>
            </a:r>
          </a:p>
        </p:txBody>
      </p:sp>
      <p:sp>
        <p:nvSpPr>
          <p:cNvPr id="5" name="Fußzeilenplatzhalter 4"/>
          <p:cNvSpPr>
            <a:spLocks noGrp="1"/>
          </p:cNvSpPr>
          <p:nvPr>
            <p:ph type="ftr" sz="quarter" idx="3"/>
          </p:nvPr>
        </p:nvSpPr>
        <p:spPr>
          <a:xfrm>
            <a:off x="878400" y="5430000"/>
            <a:ext cx="6480000" cy="300000"/>
          </a:xfrm>
          <a:prstGeom prst="rect">
            <a:avLst/>
          </a:prstGeom>
        </p:spPr>
        <p:txBody>
          <a:bodyPr vert="horz" lIns="91440" tIns="45720" rIns="91440" bIns="45720" rtlCol="0" anchor="ctr"/>
          <a:lstStyle>
            <a:lvl1pPr algn="l">
              <a:defRPr sz="1200" baseline="0" dirty="0" smtClean="0">
                <a:solidFill>
                  <a:schemeClr val="bg2">
                    <a:lumMod val="50000"/>
                  </a:schemeClr>
                </a:solidFill>
                <a:latin typeface="+mn-lt"/>
              </a:defRPr>
            </a:lvl1pPr>
          </a:lstStyle>
          <a:p>
            <a:pPr>
              <a:defRPr/>
            </a:pPr>
            <a:endParaRPr lang="de-DE" dirty="0">
              <a:latin typeface="HHU Celeste Sans"/>
            </a:endParaRPr>
          </a:p>
        </p:txBody>
      </p:sp>
      <p:sp>
        <p:nvSpPr>
          <p:cNvPr id="6" name="Foliennummernplatzhalter 5"/>
          <p:cNvSpPr>
            <a:spLocks noGrp="1"/>
          </p:cNvSpPr>
          <p:nvPr>
            <p:ph type="sldNum" sz="quarter" idx="4"/>
          </p:nvPr>
        </p:nvSpPr>
        <p:spPr>
          <a:xfrm>
            <a:off x="0" y="5430000"/>
            <a:ext cx="827998" cy="300000"/>
          </a:xfrm>
          <a:prstGeom prst="rect">
            <a:avLst/>
          </a:prstGeom>
          <a:solidFill>
            <a:schemeClr val="bg2"/>
          </a:solidFill>
        </p:spPr>
        <p:txBody>
          <a:bodyPr vert="horz" lIns="0" tIns="0" rIns="360000" bIns="0" rtlCol="0" anchor="ctr"/>
          <a:lstStyle>
            <a:lvl1pPr algn="r">
              <a:defRPr sz="1200" baseline="0" smtClean="0">
                <a:solidFill>
                  <a:schemeClr val="bg2">
                    <a:lumMod val="50000"/>
                  </a:schemeClr>
                </a:solidFill>
                <a:latin typeface="+mn-lt"/>
              </a:defRPr>
            </a:lvl1pPr>
          </a:lstStyle>
          <a:p>
            <a:pPr>
              <a:defRPr/>
            </a:pPr>
            <a:fld id="{BE16825E-7BD2-F449-8D0E-8E5982C79E02}" type="slidenum">
              <a:rPr lang="de-DE" smtClean="0">
                <a:latin typeface="HHU Celeste Sans"/>
              </a:rPr>
              <a:pPr>
                <a:defRPr/>
              </a:pPr>
              <a:t>‹Nr.›</a:t>
            </a:fld>
            <a:endParaRPr lang="de-DE" dirty="0">
              <a:latin typeface="HHU Celeste Sans"/>
            </a:endParaRPr>
          </a:p>
        </p:txBody>
      </p:sp>
      <p:sp>
        <p:nvSpPr>
          <p:cNvPr id="2" name="Rechteck 1"/>
          <p:cNvSpPr/>
          <p:nvPr/>
        </p:nvSpPr>
        <p:spPr>
          <a:xfrm>
            <a:off x="0" y="0"/>
            <a:ext cx="827998" cy="6899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HHU Celeste Sans"/>
            </a:endParaRPr>
          </a:p>
        </p:txBody>
      </p:sp>
      <p:sp>
        <p:nvSpPr>
          <p:cNvPr id="19" name="Rechteck 18"/>
          <p:cNvSpPr/>
          <p:nvPr/>
        </p:nvSpPr>
        <p:spPr>
          <a:xfrm>
            <a:off x="7416000" y="1058146"/>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sp>
        <p:nvSpPr>
          <p:cNvPr id="27" name="Rechteck 26"/>
          <p:cNvSpPr/>
          <p:nvPr/>
        </p:nvSpPr>
        <p:spPr>
          <a:xfrm>
            <a:off x="7416000" y="1996867"/>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sp>
        <p:nvSpPr>
          <p:cNvPr id="28" name="Rechteck 27"/>
          <p:cNvSpPr/>
          <p:nvPr/>
        </p:nvSpPr>
        <p:spPr>
          <a:xfrm>
            <a:off x="7416000" y="2935588"/>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sp>
        <p:nvSpPr>
          <p:cNvPr id="29" name="Rechteck 28"/>
          <p:cNvSpPr/>
          <p:nvPr/>
        </p:nvSpPr>
        <p:spPr>
          <a:xfrm>
            <a:off x="7416000" y="3876000"/>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D9DADB"/>
              </a:solidFill>
              <a:latin typeface="HHU Celeste Sans"/>
            </a:endParaRPr>
          </a:p>
        </p:txBody>
      </p:sp>
      <p:sp>
        <p:nvSpPr>
          <p:cNvPr id="13" name="Rechteck 12"/>
          <p:cNvSpPr/>
          <p:nvPr/>
        </p:nvSpPr>
        <p:spPr>
          <a:xfrm>
            <a:off x="7416000" y="4815000"/>
            <a:ext cx="1728000" cy="90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endParaRPr lang="de-DE" dirty="0">
              <a:solidFill>
                <a:srgbClr val="D9DADB"/>
              </a:solidFill>
              <a:latin typeface="HHU Celeste Sans"/>
            </a:endParaRPr>
          </a:p>
        </p:txBody>
      </p:sp>
      <p:pic>
        <p:nvPicPr>
          <p:cNvPr id="7" name="Bild 6" descr="HHU_Logo_rgb.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94400" y="0"/>
            <a:ext cx="1747200" cy="840000"/>
          </a:xfrm>
          <a:prstGeom prst="rect">
            <a:avLst/>
          </a:prstGeom>
        </p:spPr>
      </p:pic>
    </p:spTree>
    <p:extLst>
      <p:ext uri="{BB962C8B-B14F-4D97-AF65-F5344CB8AC3E}">
        <p14:creationId xmlns:p14="http://schemas.microsoft.com/office/powerpoint/2010/main" val="13747180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3200" b="0" i="0" kern="1200" cap="none">
          <a:solidFill>
            <a:srgbClr val="006AB3"/>
          </a:solidFill>
          <a:latin typeface="+mj-lt"/>
          <a:ea typeface="ＭＳ Ｐゴシック" charset="0"/>
          <a:cs typeface="ＭＳ Ｐゴシック" charset="0"/>
        </a:defRPr>
      </a:lvl1pPr>
      <a:lvl2pPr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2pPr>
      <a:lvl3pPr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3pPr>
      <a:lvl4pPr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4pPr>
      <a:lvl5pPr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5pPr>
      <a:lvl6pPr marL="457200"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6pPr>
      <a:lvl7pPr marL="914400"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7pPr>
      <a:lvl8pPr marL="1371600"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8pPr>
      <a:lvl9pPr marL="1828800" algn="ctr" defTabSz="457200" rtl="0" eaLnBrk="1" fontAlgn="base" hangingPunct="1">
        <a:spcBef>
          <a:spcPct val="0"/>
        </a:spcBef>
        <a:spcAft>
          <a:spcPct val="0"/>
        </a:spcAft>
        <a:defRPr sz="3600" b="1">
          <a:solidFill>
            <a:srgbClr val="006AB3"/>
          </a:solidFill>
          <a:latin typeface="CelesteSansPro" charset="0"/>
          <a:ea typeface="ＭＳ Ｐゴシック" charset="0"/>
          <a:cs typeface="ＭＳ Ｐゴシック" charset="0"/>
        </a:defRPr>
      </a:lvl9pPr>
    </p:titleStyle>
    <p:bodyStyle>
      <a:lvl1pPr marL="0" indent="-360000" algn="l" defTabSz="457200" rtl="0" eaLnBrk="1" fontAlgn="base" hangingPunct="1">
        <a:spcBef>
          <a:spcPts val="0"/>
        </a:spcBef>
        <a:spcAft>
          <a:spcPts val="1000"/>
        </a:spcAft>
        <a:buClr>
          <a:srgbClr val="006AB3"/>
        </a:buClr>
        <a:buSzPct val="115000"/>
        <a:buFont typeface="Wingdings" charset="0"/>
        <a:buChar char="§"/>
        <a:tabLst>
          <a:tab pos="355600" algn="l"/>
          <a:tab pos="630238" algn="l"/>
          <a:tab pos="896938" algn="l"/>
        </a:tabLst>
        <a:defRPr sz="2600" kern="1200">
          <a:solidFill>
            <a:schemeClr val="tx1"/>
          </a:solidFill>
          <a:latin typeface="+mn-lt"/>
          <a:ea typeface="ＭＳ Ｐゴシック" charset="0"/>
          <a:cs typeface="ＭＳ Ｐゴシック" charset="0"/>
        </a:defRPr>
      </a:lvl1pPr>
      <a:lvl2pPr marL="633600" indent="-273600" algn="l" defTabSz="457200" rtl="0" eaLnBrk="1" fontAlgn="base" hangingPunct="1">
        <a:spcBef>
          <a:spcPts val="0"/>
        </a:spcBef>
        <a:spcAft>
          <a:spcPts val="1000"/>
        </a:spcAft>
        <a:buClr>
          <a:schemeClr val="bg2"/>
        </a:buClr>
        <a:buSzPct val="115000"/>
        <a:buFont typeface="Wingdings" charset="0"/>
        <a:buChar char="§"/>
        <a:defRPr sz="2400" kern="1200">
          <a:solidFill>
            <a:schemeClr val="tx1"/>
          </a:solidFill>
          <a:latin typeface="HHU Celeste Sans"/>
          <a:ea typeface="ＭＳ Ｐゴシック" charset="0"/>
          <a:cs typeface="+mn-cs"/>
        </a:defRPr>
      </a:lvl2pPr>
      <a:lvl3pPr marL="856800" indent="-228600" algn="l" defTabSz="457200" rtl="0" eaLnBrk="1" fontAlgn="base" hangingPunct="1">
        <a:spcBef>
          <a:spcPts val="0"/>
        </a:spcBef>
        <a:spcAft>
          <a:spcPts val="1000"/>
        </a:spcAft>
        <a:buClr>
          <a:schemeClr val="bg2"/>
        </a:buClr>
        <a:buSzPct val="115000"/>
        <a:buFont typeface="Wingdings" charset="0"/>
        <a:buChar char="§"/>
        <a:defRPr sz="2000" kern="1200">
          <a:solidFill>
            <a:schemeClr val="tx1"/>
          </a:solidFill>
          <a:latin typeface="HHU Celeste Sans"/>
          <a:ea typeface="ＭＳ Ｐゴシック" charset="0"/>
          <a:cs typeface="+mn-cs"/>
        </a:defRPr>
      </a:lvl3pPr>
      <a:lvl4pPr marL="1600200" indent="-228600" algn="l" defTabSz="457200" rtl="0" eaLnBrk="1" fontAlgn="base" hangingPunct="1">
        <a:spcBef>
          <a:spcPct val="20000"/>
        </a:spcBef>
        <a:spcAft>
          <a:spcPct val="0"/>
        </a:spcAft>
        <a:buClr>
          <a:srgbClr val="006AB3"/>
        </a:buClr>
        <a:buSzPct val="115000"/>
        <a:buFont typeface="Wingdings" charset="0"/>
        <a:buChar char="§"/>
        <a:defRPr sz="2000" kern="1200">
          <a:solidFill>
            <a:schemeClr val="tx1"/>
          </a:solidFill>
          <a:latin typeface="CelesteSansPro"/>
          <a:ea typeface="ＭＳ Ｐゴシック" charset="0"/>
          <a:cs typeface="+mn-cs"/>
        </a:defRPr>
      </a:lvl4pPr>
      <a:lvl5pPr marL="2057400" indent="-228600" algn="l" defTabSz="457200" rtl="0" eaLnBrk="1" fontAlgn="base" hangingPunct="1">
        <a:spcBef>
          <a:spcPct val="20000"/>
        </a:spcBef>
        <a:spcAft>
          <a:spcPct val="0"/>
        </a:spcAft>
        <a:buClr>
          <a:srgbClr val="006AB3"/>
        </a:buClr>
        <a:buSzPct val="115000"/>
        <a:buFont typeface="Wingdings" charset="0"/>
        <a:buChar char="§"/>
        <a:defRPr sz="2000" kern="1200">
          <a:solidFill>
            <a:schemeClr val="tx1"/>
          </a:solidFill>
          <a:latin typeface="CelesteSansPro"/>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7622" y="3893178"/>
            <a:ext cx="7363878" cy="1838726"/>
          </a:xfrm>
        </p:spPr>
        <p:txBody>
          <a:bodyPr/>
          <a:lstStyle/>
          <a:p>
            <a:r>
              <a:rPr lang="de-DE" sz="3200" dirty="0" smtClean="0"/>
              <a:t>  </a:t>
            </a:r>
            <a:r>
              <a:rPr lang="de-DE" sz="3200" i="1" dirty="0" smtClean="0"/>
              <a:t>Medien, Sprachen, Texte </a:t>
            </a:r>
            <a:br>
              <a:rPr lang="de-DE" sz="3200" i="1" dirty="0" smtClean="0"/>
            </a:br>
            <a:r>
              <a:rPr lang="de-DE" sz="3200" i="1" dirty="0" smtClean="0"/>
              <a:t>  in einer globalisierten Welt</a:t>
            </a:r>
            <a:endParaRPr lang="de-DE" sz="3200" i="1" dirty="0"/>
          </a:p>
        </p:txBody>
      </p:sp>
      <p:pic>
        <p:nvPicPr>
          <p:cNvPr id="7" name="Picture 7"/>
          <p:cNvPicPr>
            <a:picLocks noGrp="1" noChangeAspect="1" noChangeArrowheads="1"/>
          </p:cNvPicPr>
          <p:nvPr>
            <p:ph type="pic" sz="quarter" idx="12"/>
          </p:nvPr>
        </p:nvPicPr>
        <p:blipFill>
          <a:blip r:embed="rId2"/>
          <a:srcRect t="16067" b="16067"/>
          <a:stretch>
            <a:fillRect/>
          </a:stretch>
        </p:blipFill>
        <p:spPr bwMode="auto">
          <a:xfrm>
            <a:off x="7622" y="1052541"/>
            <a:ext cx="7363878" cy="28169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Rechteck 7"/>
          <p:cNvSpPr/>
          <p:nvPr/>
        </p:nvSpPr>
        <p:spPr>
          <a:xfrm>
            <a:off x="458680" y="948557"/>
            <a:ext cx="6446520" cy="2215991"/>
          </a:xfrm>
          <a:prstGeom prst="rect">
            <a:avLst/>
          </a:prstGeom>
        </p:spPr>
        <p:txBody>
          <a:bodyPr wrap="square">
            <a:spAutoFit/>
          </a:bodyPr>
          <a:lstStyle/>
          <a:p>
            <a:r>
              <a:rPr lang="de-DE" sz="3600" dirty="0" smtClean="0">
                <a:solidFill>
                  <a:srgbClr val="0070C0"/>
                </a:solidFill>
              </a:rPr>
              <a:t>B. A. </a:t>
            </a:r>
            <a:r>
              <a:rPr lang="de-DE" sz="4800" dirty="0" smtClean="0">
                <a:solidFill>
                  <a:srgbClr val="0070C0"/>
                </a:solidFill>
              </a:rPr>
              <a:t>Transkulturalität</a:t>
            </a:r>
            <a:r>
              <a:rPr lang="de-DE" sz="3600" dirty="0" smtClean="0">
                <a:solidFill>
                  <a:srgbClr val="0070C0"/>
                </a:solidFill>
              </a:rPr>
              <a:t>: </a:t>
            </a:r>
            <a:r>
              <a:rPr lang="de-DE" sz="3600" dirty="0" smtClean="0"/>
              <a:t/>
            </a:r>
            <a:br>
              <a:rPr lang="de-DE" sz="3600" dirty="0" smtClean="0"/>
            </a:br>
            <a:r>
              <a:rPr lang="de-DE" dirty="0" smtClean="0"/>
              <a:t/>
            </a:r>
            <a:br>
              <a:rPr lang="de-DE" dirty="0" smtClean="0"/>
            </a:br>
            <a:r>
              <a:rPr lang="de-DE" dirty="0" smtClean="0"/>
              <a:t/>
            </a:r>
            <a:br>
              <a:rPr lang="de-DE" dirty="0" smtClean="0"/>
            </a:br>
            <a:endParaRPr lang="de-DE" dirty="0" smtClean="0"/>
          </a:p>
          <a:p>
            <a:endParaRPr lang="de-DE" dirty="0" smtClean="0"/>
          </a:p>
          <a:p>
            <a:endParaRPr lang="de-DE" dirty="0" smtClean="0"/>
          </a:p>
        </p:txBody>
      </p:sp>
      <p:sp>
        <p:nvSpPr>
          <p:cNvPr id="9" name="Rechteck 8"/>
          <p:cNvSpPr/>
          <p:nvPr/>
        </p:nvSpPr>
        <p:spPr>
          <a:xfrm>
            <a:off x="541020" y="247695"/>
            <a:ext cx="7421880" cy="461665"/>
          </a:xfrm>
          <a:prstGeom prst="rect">
            <a:avLst/>
          </a:prstGeom>
        </p:spPr>
        <p:txBody>
          <a:bodyPr wrap="square">
            <a:spAutoFit/>
          </a:bodyPr>
          <a:lstStyle/>
          <a:p>
            <a:r>
              <a:rPr lang="de-DE" sz="2400" dirty="0"/>
              <a:t>i</a:t>
            </a:r>
            <a:r>
              <a:rPr lang="de-DE" sz="2400" dirty="0" smtClean="0"/>
              <a:t>nterdisziplinär </a:t>
            </a:r>
            <a:r>
              <a:rPr lang="de-DE" sz="2400" dirty="0"/>
              <a:t>– vielseitig - kompetenzorientiert</a:t>
            </a:r>
          </a:p>
        </p:txBody>
      </p:sp>
      <p:sp>
        <p:nvSpPr>
          <p:cNvPr id="6" name="Textfeld 5"/>
          <p:cNvSpPr txBox="1"/>
          <p:nvPr/>
        </p:nvSpPr>
        <p:spPr>
          <a:xfrm rot="1771247">
            <a:off x="6494456" y="643503"/>
            <a:ext cx="2308709" cy="830997"/>
          </a:xfrm>
          <a:prstGeom prst="rect">
            <a:avLst/>
          </a:prstGeom>
          <a:noFill/>
        </p:spPr>
        <p:txBody>
          <a:bodyPr wrap="square" rtlCol="0">
            <a:spAutoFit/>
          </a:bodyPr>
          <a:lstStyle/>
          <a:p>
            <a:r>
              <a:rPr lang="de-DE" sz="4800" b="1" dirty="0">
                <a:solidFill>
                  <a:srgbClr val="FF0000"/>
                </a:solidFill>
              </a:rPr>
              <a:t>N E U! </a:t>
            </a:r>
          </a:p>
        </p:txBody>
      </p:sp>
      <p:sp>
        <p:nvSpPr>
          <p:cNvPr id="10" name="Rectangle 13"/>
          <p:cNvSpPr>
            <a:spLocks noChangeArrowheads="1"/>
          </p:cNvSpPr>
          <p:nvPr/>
        </p:nvSpPr>
        <p:spPr bwMode="auto">
          <a:xfrm>
            <a:off x="7371500" y="2012993"/>
            <a:ext cx="1920992" cy="2306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5000" rIns="90000" bIns="45000">
            <a:spAutoFit/>
          </a:bodyPr>
          <a:lstStyle>
            <a:lvl1pPr>
              <a:lnSpc>
                <a:spcPct val="92000"/>
              </a:lnSpc>
              <a:spcAft>
                <a:spcPts val="1425"/>
              </a:spcAft>
              <a:buClr>
                <a:srgbClr val="000000"/>
              </a:buClr>
              <a:buSzPct val="100000"/>
              <a:buFont typeface="Times New Roman" charset="0"/>
              <a:tabLst>
                <a:tab pos="723900" algn="l"/>
                <a:tab pos="1447800" algn="l"/>
                <a:tab pos="2171700" algn="l"/>
                <a:tab pos="2895600" algn="l"/>
              </a:tabLst>
              <a:defRPr sz="2800">
                <a:solidFill>
                  <a:srgbClr val="000000"/>
                </a:solidFill>
                <a:latin typeface="Calibri" charset="0"/>
                <a:ea typeface="Microsoft YaHei" charset="-122"/>
              </a:defRPr>
            </a:lvl1pPr>
            <a:lvl2pPr>
              <a:lnSpc>
                <a:spcPct val="92000"/>
              </a:lnSpc>
              <a:spcAft>
                <a:spcPts val="113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122"/>
              </a:defRPr>
            </a:lvl2pPr>
            <a:lvl3pPr>
              <a:lnSpc>
                <a:spcPct val="92000"/>
              </a:lnSpc>
              <a:spcAft>
                <a:spcPts val="850"/>
              </a:spcAft>
              <a:buClr>
                <a:srgbClr val="000000"/>
              </a:buClr>
              <a:buSzPct val="100000"/>
              <a:buFont typeface="Times New Roman" charset="0"/>
              <a:tabLst>
                <a:tab pos="723900" algn="l"/>
                <a:tab pos="1447800" algn="l"/>
                <a:tab pos="2171700" algn="l"/>
                <a:tab pos="2895600" algn="l"/>
              </a:tabLst>
              <a:defRPr>
                <a:solidFill>
                  <a:srgbClr val="000000"/>
                </a:solidFill>
                <a:latin typeface="Calibri" charset="0"/>
                <a:ea typeface="Microsoft YaHei" charset="-122"/>
              </a:defRPr>
            </a:lvl3pPr>
            <a:lvl4pPr>
              <a:lnSpc>
                <a:spcPct val="92000"/>
              </a:lnSpc>
              <a:spcAft>
                <a:spcPts val="575"/>
              </a:spcAft>
              <a:buClr>
                <a:srgbClr val="000000"/>
              </a:buClr>
              <a:buSzPct val="100000"/>
              <a:buFont typeface="Times New Roman" charset="0"/>
              <a:tabLst>
                <a:tab pos="723900" algn="l"/>
                <a:tab pos="1447800" algn="l"/>
                <a:tab pos="2171700" algn="l"/>
                <a:tab pos="2895600" algn="l"/>
              </a:tabLst>
              <a:defRPr>
                <a:solidFill>
                  <a:srgbClr val="000000"/>
                </a:solidFill>
                <a:latin typeface="Calibri" charset="0"/>
                <a:ea typeface="Microsoft YaHei" charset="-122"/>
              </a:defRPr>
            </a:lvl4pPr>
            <a:lvl5pPr>
              <a:lnSpc>
                <a:spcPct val="92000"/>
              </a:lnSpc>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122"/>
              </a:defRPr>
            </a:lvl9pPr>
          </a:lstStyle>
          <a:p>
            <a:pPr eaLnBrk="1" hangingPunct="1">
              <a:lnSpc>
                <a:spcPct val="100000"/>
              </a:lnSpc>
              <a:spcAft>
                <a:spcPct val="0"/>
              </a:spcAft>
              <a:defRPr/>
            </a:pPr>
            <a:r>
              <a:rPr lang="de-DE" altLang="de-DE" sz="2400" b="1" dirty="0" smtClean="0">
                <a:solidFill>
                  <a:srgbClr val="FF0000"/>
                </a:solidFill>
                <a:latin typeface="Abadi MT Condensed Extra Bold" charset="0"/>
              </a:rPr>
              <a:t>Einführung </a:t>
            </a:r>
          </a:p>
          <a:p>
            <a:pPr eaLnBrk="1" hangingPunct="1">
              <a:lnSpc>
                <a:spcPct val="100000"/>
              </a:lnSpc>
              <a:spcAft>
                <a:spcPct val="0"/>
              </a:spcAft>
              <a:defRPr/>
            </a:pPr>
            <a:r>
              <a:rPr lang="de-DE" altLang="de-DE" sz="2400" b="1" dirty="0" smtClean="0">
                <a:solidFill>
                  <a:srgbClr val="FF0000"/>
                </a:solidFill>
                <a:latin typeface="Abadi MT Condensed Extra Bold" charset="0"/>
              </a:rPr>
              <a:t>zum </a:t>
            </a:r>
          </a:p>
          <a:p>
            <a:pPr eaLnBrk="1" hangingPunct="1">
              <a:lnSpc>
                <a:spcPct val="100000"/>
              </a:lnSpc>
              <a:spcAft>
                <a:spcPct val="0"/>
              </a:spcAft>
              <a:defRPr/>
            </a:pPr>
            <a:endParaRPr lang="de-DE" altLang="de-DE" sz="2400" b="1" dirty="0" smtClean="0">
              <a:solidFill>
                <a:srgbClr val="FF0000"/>
              </a:solidFill>
              <a:latin typeface="Abadi MT Condensed Extra Bold" charset="0"/>
            </a:endParaRPr>
          </a:p>
          <a:p>
            <a:pPr eaLnBrk="1" hangingPunct="1">
              <a:lnSpc>
                <a:spcPct val="100000"/>
              </a:lnSpc>
              <a:spcAft>
                <a:spcPct val="0"/>
              </a:spcAft>
              <a:defRPr/>
            </a:pPr>
            <a:r>
              <a:rPr lang="de-DE" altLang="de-DE" sz="2400" b="1" dirty="0" smtClean="0">
                <a:solidFill>
                  <a:srgbClr val="FF0000"/>
                </a:solidFill>
                <a:latin typeface="Abadi MT Condensed Extra Bold" charset="0"/>
              </a:rPr>
              <a:t>WS 18/19 </a:t>
            </a:r>
          </a:p>
          <a:p>
            <a:pPr eaLnBrk="1" hangingPunct="1">
              <a:lnSpc>
                <a:spcPct val="100000"/>
              </a:lnSpc>
              <a:spcAft>
                <a:spcPct val="0"/>
              </a:spcAft>
              <a:defRPr/>
            </a:pPr>
            <a:endParaRPr lang="de-DE" altLang="de-DE" sz="2400" b="1" dirty="0">
              <a:solidFill>
                <a:srgbClr val="FF0000"/>
              </a:solidFill>
              <a:latin typeface="Abadi MT Condensed Extra Bold" charset="0"/>
            </a:endParaRPr>
          </a:p>
          <a:p>
            <a:pPr eaLnBrk="1" hangingPunct="1">
              <a:lnSpc>
                <a:spcPct val="100000"/>
              </a:lnSpc>
              <a:spcAft>
                <a:spcPct val="0"/>
              </a:spcAft>
              <a:defRPr/>
            </a:pPr>
            <a:r>
              <a:rPr lang="de-DE" altLang="de-DE" sz="2400" b="1" dirty="0" smtClean="0">
                <a:solidFill>
                  <a:srgbClr val="FF0000"/>
                </a:solidFill>
                <a:latin typeface="Abadi MT Condensed Extra Bold" charset="0"/>
              </a:rPr>
              <a:t>in Planung</a:t>
            </a:r>
          </a:p>
        </p:txBody>
      </p:sp>
    </p:spTree>
    <p:extLst>
      <p:ext uri="{BB962C8B-B14F-4D97-AF65-F5344CB8AC3E}">
        <p14:creationId xmlns:p14="http://schemas.microsoft.com/office/powerpoint/2010/main" val="409560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874116" y="810116"/>
            <a:ext cx="6541883" cy="900584"/>
          </a:xfrm>
          <a:prstGeom prst="rect">
            <a:avLst/>
          </a:prstGeom>
          <a:solidFill>
            <a:schemeClr val="bg1">
              <a:lumMod val="85000"/>
            </a:schemeClr>
          </a:solidFill>
          <a:ln>
            <a:solidFill>
              <a:srgbClr val="820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B.A.-Forum </a:t>
            </a:r>
            <a:r>
              <a:rPr lang="de-DE" dirty="0">
                <a:solidFill>
                  <a:schemeClr val="bg1"/>
                </a:solidFill>
              </a:rPr>
              <a:t>I</a:t>
            </a:r>
          </a:p>
          <a:p>
            <a:pPr algn="ctr"/>
            <a:r>
              <a:rPr lang="de-DE" dirty="0">
                <a:solidFill>
                  <a:schemeClr val="bg1"/>
                </a:solidFill>
              </a:rPr>
              <a:t>3. und 4. Semester</a:t>
            </a:r>
          </a:p>
        </p:txBody>
      </p:sp>
      <p:sp>
        <p:nvSpPr>
          <p:cNvPr id="12" name="Fußzeilenplatzhalter 3"/>
          <p:cNvSpPr>
            <a:spLocks noGrp="1"/>
          </p:cNvSpPr>
          <p:nvPr>
            <p:ph type="ftr" sz="quarter" idx="11"/>
          </p:nvPr>
        </p:nvSpPr>
        <p:spPr/>
        <p:txBody>
          <a:bodyPr/>
          <a:lstStyle/>
          <a:p>
            <a:pPr>
              <a:defRPr/>
            </a:pPr>
            <a:r>
              <a:rPr lang="de-DE" dirty="0" smtClean="0"/>
              <a:t>B. A. Transkulturalität: Medien, Sprachen, Texte</a:t>
            </a:r>
            <a:endParaRPr lang="de-DE" dirty="0"/>
          </a:p>
        </p:txBody>
      </p:sp>
      <p:sp>
        <p:nvSpPr>
          <p:cNvPr id="2" name="Textfeld 1"/>
          <p:cNvSpPr txBox="1"/>
          <p:nvPr/>
        </p:nvSpPr>
        <p:spPr>
          <a:xfrm>
            <a:off x="1293577" y="129539"/>
            <a:ext cx="5684520" cy="461665"/>
          </a:xfrm>
          <a:prstGeom prst="rect">
            <a:avLst/>
          </a:prstGeom>
          <a:noFill/>
        </p:spPr>
        <p:txBody>
          <a:bodyPr wrap="square" lIns="0" tIns="0" rIns="0" bIns="0" rtlCol="0">
            <a:spAutoFit/>
          </a:bodyPr>
          <a:lstStyle/>
          <a:p>
            <a:pPr>
              <a:spcAft>
                <a:spcPts val="1000"/>
              </a:spcAft>
              <a:buClr>
                <a:schemeClr val="tx2"/>
              </a:buClr>
              <a:buSzPct val="115000"/>
            </a:pPr>
            <a:r>
              <a:rPr lang="de-DE" sz="3000" dirty="0" smtClean="0">
                <a:latin typeface="+mn-lt"/>
              </a:rPr>
              <a:t>Transkultureller Pflichtbereich</a:t>
            </a:r>
          </a:p>
        </p:txBody>
      </p:sp>
      <p:sp>
        <p:nvSpPr>
          <p:cNvPr id="3" name="Textfeld 2"/>
          <p:cNvSpPr txBox="1"/>
          <p:nvPr/>
        </p:nvSpPr>
        <p:spPr>
          <a:xfrm>
            <a:off x="859717" y="1876590"/>
            <a:ext cx="7881083" cy="2652008"/>
          </a:xfrm>
          <a:prstGeom prst="rect">
            <a:avLst/>
          </a:prstGeom>
          <a:noFill/>
        </p:spPr>
        <p:txBody>
          <a:bodyPr wrap="square" lIns="0" tIns="0" rIns="0" bIns="0" rtlCol="0">
            <a:spAutoFit/>
          </a:bodyPr>
          <a:lstStyle/>
          <a:p>
            <a:pPr algn="just">
              <a:spcAft>
                <a:spcPts val="1000"/>
              </a:spcAft>
              <a:buClr>
                <a:schemeClr val="tx2"/>
              </a:buClr>
              <a:buSzPct val="115000"/>
            </a:pPr>
            <a:r>
              <a:rPr lang="de-DE" sz="2200" dirty="0" smtClean="0"/>
              <a:t>Das</a:t>
            </a:r>
            <a:r>
              <a:rPr lang="de-DE" sz="2600" dirty="0" smtClean="0"/>
              <a:t> B. A. Forum I </a:t>
            </a:r>
            <a:r>
              <a:rPr lang="de-DE" sz="2200" dirty="0" smtClean="0"/>
              <a:t>setzt sich aus </a:t>
            </a:r>
            <a:r>
              <a:rPr lang="de-DE" sz="2600" dirty="0" smtClean="0"/>
              <a:t>mehreren Veranstaltungen </a:t>
            </a:r>
            <a:r>
              <a:rPr lang="de-DE" sz="2400" dirty="0" smtClean="0"/>
              <a:t>verschiedener Typen </a:t>
            </a:r>
            <a:r>
              <a:rPr lang="de-DE" sz="2200" dirty="0" smtClean="0"/>
              <a:t>zusammen, die </a:t>
            </a:r>
            <a:r>
              <a:rPr lang="de-DE" sz="2400" dirty="0" smtClean="0"/>
              <a:t>berufsbezogenes</a:t>
            </a:r>
            <a:r>
              <a:rPr lang="de-DE" sz="2200" dirty="0" smtClean="0"/>
              <a:t> Lernen und </a:t>
            </a:r>
            <a:r>
              <a:rPr lang="de-DE" sz="2400" dirty="0" smtClean="0"/>
              <a:t>Kernkompetenzen</a:t>
            </a:r>
            <a:r>
              <a:rPr lang="de-DE" sz="2200" dirty="0" smtClean="0"/>
              <a:t> fokussieren</a:t>
            </a:r>
            <a:r>
              <a:rPr lang="de-DE" sz="2400" dirty="0" smtClean="0"/>
              <a:t>. </a:t>
            </a:r>
          </a:p>
          <a:p>
            <a:pPr algn="just">
              <a:spcAft>
                <a:spcPts val="1000"/>
              </a:spcAft>
              <a:buClr>
                <a:schemeClr val="tx2"/>
              </a:buClr>
              <a:buSzPct val="115000"/>
            </a:pPr>
            <a:r>
              <a:rPr lang="de-DE" sz="2200" dirty="0" smtClean="0"/>
              <a:t>Das Modul gibt Einblick in berufliche Praxisfelder, trainiert Selbst-management, übt u. a. Argumentations- und Präsentationsformen und mündet in einem „Diskussionsforum“, in dem Sie ein eigenes kleines Projekt zu einem selbstgewählten Themengegenstand vorstellen.</a:t>
            </a:r>
            <a:r>
              <a:rPr lang="de-DE" sz="2400" dirty="0" smtClean="0"/>
              <a:t>	</a:t>
            </a:r>
          </a:p>
        </p:txBody>
      </p:sp>
    </p:spTree>
    <p:extLst>
      <p:ext uri="{BB962C8B-B14F-4D97-AF65-F5344CB8AC3E}">
        <p14:creationId xmlns:p14="http://schemas.microsoft.com/office/powerpoint/2010/main" val="3011832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71200" y="731444"/>
            <a:ext cx="6537600" cy="889810"/>
          </a:xfrm>
          <a:prstGeom prst="rect">
            <a:avLst/>
          </a:prstGeom>
          <a:solidFill>
            <a:schemeClr val="bg1">
              <a:lumMod val="85000"/>
            </a:schemeClr>
          </a:solidFill>
          <a:ln>
            <a:solidFill>
              <a:srgbClr val="820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rPr>
              <a:t>B.A.-Forum </a:t>
            </a:r>
            <a:r>
              <a:rPr lang="de-DE" dirty="0">
                <a:solidFill>
                  <a:schemeClr val="bg1"/>
                </a:solidFill>
              </a:rPr>
              <a:t>II</a:t>
            </a:r>
          </a:p>
          <a:p>
            <a:pPr algn="ctr"/>
            <a:r>
              <a:rPr lang="de-DE" dirty="0">
                <a:solidFill>
                  <a:schemeClr val="bg1"/>
                </a:solidFill>
              </a:rPr>
              <a:t>5. und/oder 6.Semester</a:t>
            </a:r>
          </a:p>
        </p:txBody>
      </p:sp>
      <p:sp>
        <p:nvSpPr>
          <p:cNvPr id="12" name="Fußzeilenplatzhalter 3"/>
          <p:cNvSpPr>
            <a:spLocks noGrp="1"/>
          </p:cNvSpPr>
          <p:nvPr>
            <p:ph type="ftr" sz="quarter" idx="11"/>
          </p:nvPr>
        </p:nvSpPr>
        <p:spPr/>
        <p:txBody>
          <a:bodyPr/>
          <a:lstStyle/>
          <a:p>
            <a:pPr>
              <a:defRPr/>
            </a:pPr>
            <a:r>
              <a:rPr lang="de-DE" dirty="0" smtClean="0"/>
              <a:t>B. A. Transkulturalität: Medien, Sprachen, Texte</a:t>
            </a:r>
            <a:endParaRPr lang="de-DE" dirty="0"/>
          </a:p>
        </p:txBody>
      </p:sp>
      <p:sp>
        <p:nvSpPr>
          <p:cNvPr id="2" name="Textfeld 1"/>
          <p:cNvSpPr txBox="1"/>
          <p:nvPr/>
        </p:nvSpPr>
        <p:spPr>
          <a:xfrm>
            <a:off x="1601317" y="129539"/>
            <a:ext cx="5684520" cy="461665"/>
          </a:xfrm>
          <a:prstGeom prst="rect">
            <a:avLst/>
          </a:prstGeom>
          <a:noFill/>
        </p:spPr>
        <p:txBody>
          <a:bodyPr wrap="square" lIns="0" tIns="0" rIns="0" bIns="0" rtlCol="0">
            <a:spAutoFit/>
          </a:bodyPr>
          <a:lstStyle/>
          <a:p>
            <a:pPr>
              <a:spcAft>
                <a:spcPts val="1000"/>
              </a:spcAft>
              <a:buClr>
                <a:schemeClr val="tx2"/>
              </a:buClr>
              <a:buSzPct val="115000"/>
            </a:pPr>
            <a:r>
              <a:rPr lang="de-DE" sz="3000" dirty="0" smtClean="0">
                <a:latin typeface="+mn-lt"/>
              </a:rPr>
              <a:t>Transkultureller Pflichtbereich</a:t>
            </a:r>
          </a:p>
        </p:txBody>
      </p:sp>
      <p:sp>
        <p:nvSpPr>
          <p:cNvPr id="10" name="Textfeld 9"/>
          <p:cNvSpPr txBox="1"/>
          <p:nvPr/>
        </p:nvSpPr>
        <p:spPr>
          <a:xfrm>
            <a:off x="859717" y="1876590"/>
            <a:ext cx="7881083" cy="2846933"/>
          </a:xfrm>
          <a:prstGeom prst="rect">
            <a:avLst/>
          </a:prstGeom>
          <a:noFill/>
        </p:spPr>
        <p:txBody>
          <a:bodyPr wrap="square" lIns="0" tIns="0" rIns="0" bIns="0" rtlCol="0">
            <a:spAutoFit/>
          </a:bodyPr>
          <a:lstStyle/>
          <a:p>
            <a:pPr marL="342900" indent="-342900">
              <a:spcAft>
                <a:spcPts val="1000"/>
              </a:spcAft>
              <a:buClr>
                <a:schemeClr val="tx2"/>
              </a:buClr>
              <a:buSzPct val="115000"/>
              <a:buFont typeface="Wingdings" panose="05000000000000000000" pitchFamily="2" charset="2"/>
              <a:buChar char="ü"/>
            </a:pPr>
            <a:r>
              <a:rPr lang="de-DE" sz="2000" dirty="0" smtClean="0"/>
              <a:t>Das B. A. Forum II bildet den Abschluss des B. A. Studiums. </a:t>
            </a:r>
          </a:p>
          <a:p>
            <a:pPr marL="342900" indent="-342900">
              <a:spcAft>
                <a:spcPts val="1000"/>
              </a:spcAft>
              <a:buClr>
                <a:schemeClr val="tx2"/>
              </a:buClr>
              <a:buSzPct val="115000"/>
              <a:buFont typeface="Wingdings" panose="05000000000000000000" pitchFamily="2" charset="2"/>
              <a:buChar char="ü"/>
            </a:pPr>
            <a:r>
              <a:rPr lang="de-DE" sz="2000" dirty="0" smtClean="0"/>
              <a:t>An ihm nehmen alle Dozierenden und Studierenden der Jahrgangskohorte teil und es besteht aus zwei Sitzungen. </a:t>
            </a:r>
          </a:p>
          <a:p>
            <a:pPr marL="342900" indent="-342900">
              <a:spcAft>
                <a:spcPts val="1000"/>
              </a:spcAft>
              <a:buClr>
                <a:schemeClr val="tx2"/>
              </a:buClr>
              <a:buSzPct val="115000"/>
              <a:buFont typeface="Wingdings" panose="05000000000000000000" pitchFamily="2" charset="2"/>
              <a:buChar char="ü"/>
            </a:pPr>
            <a:r>
              <a:rPr lang="de-DE" sz="2000" dirty="0" smtClean="0"/>
              <a:t>Es steht in engem Zusammenhang mit der B. A. Arbeit. </a:t>
            </a:r>
          </a:p>
          <a:p>
            <a:pPr>
              <a:spcAft>
                <a:spcPts val="1000"/>
              </a:spcAft>
              <a:buClr>
                <a:schemeClr val="tx2"/>
              </a:buClr>
              <a:buSzPct val="115000"/>
            </a:pPr>
            <a:r>
              <a:rPr lang="de-DE" sz="2000" dirty="0" smtClean="0"/>
              <a:t>Die Studierenden präsentieren ihre B. A. Arbeiten in einem kurzen (max. 2 Minuten) Film, den sie in Zusammenarbeit mit unserem Medienlabor drehen. In einer Auswahlsitzung des gesamten Plenums werden 5-8 Arbeiten bestimmt, die dann im Abschlussforum präsentiert und diskutiert werden.</a:t>
            </a:r>
          </a:p>
        </p:txBody>
      </p:sp>
    </p:spTree>
    <p:extLst>
      <p:ext uri="{BB962C8B-B14F-4D97-AF65-F5344CB8AC3E}">
        <p14:creationId xmlns:p14="http://schemas.microsoft.com/office/powerpoint/2010/main" val="2518478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172692" y="2387838"/>
            <a:ext cx="5586014" cy="1350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tx1"/>
                </a:solidFill>
              </a:rPr>
              <a:t>Frei aus dem Angebot der beteiligten Fächer wählbar</a:t>
            </a:r>
          </a:p>
        </p:txBody>
      </p:sp>
      <p:sp>
        <p:nvSpPr>
          <p:cNvPr id="5" name="Rechteck 4"/>
          <p:cNvSpPr/>
          <p:nvPr/>
        </p:nvSpPr>
        <p:spPr>
          <a:xfrm>
            <a:off x="4904508" y="3935571"/>
            <a:ext cx="3854198" cy="1350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tx1"/>
                </a:solidFill>
              </a:rPr>
              <a:t>Frei aus dem Angebot der beteiligten Fächer wählbar</a:t>
            </a:r>
          </a:p>
        </p:txBody>
      </p:sp>
      <p:sp>
        <p:nvSpPr>
          <p:cNvPr id="6" name="Rechteck 5"/>
          <p:cNvSpPr/>
          <p:nvPr/>
        </p:nvSpPr>
        <p:spPr>
          <a:xfrm>
            <a:off x="6289963" y="796506"/>
            <a:ext cx="2468742" cy="1350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tx1"/>
                </a:solidFill>
              </a:rPr>
              <a:t>Frei aus dem Angebot der beteiligten Fächer wählbar</a:t>
            </a:r>
          </a:p>
        </p:txBody>
      </p:sp>
      <p:sp>
        <p:nvSpPr>
          <p:cNvPr id="7" name="Textfeld 6"/>
          <p:cNvSpPr txBox="1"/>
          <p:nvPr/>
        </p:nvSpPr>
        <p:spPr>
          <a:xfrm>
            <a:off x="2804713" y="875925"/>
            <a:ext cx="1939637" cy="738664"/>
          </a:xfrm>
          <a:prstGeom prst="rect">
            <a:avLst/>
          </a:prstGeom>
          <a:noFill/>
        </p:spPr>
        <p:txBody>
          <a:bodyPr wrap="square" rtlCol="0">
            <a:spAutoFit/>
          </a:bodyPr>
          <a:lstStyle/>
          <a:p>
            <a:pPr algn="r"/>
            <a:r>
              <a:rPr lang="de-DE" sz="2100" dirty="0">
                <a:latin typeface="+mj-lt"/>
              </a:rPr>
              <a:t>3. Studienjahr:</a:t>
            </a:r>
          </a:p>
          <a:p>
            <a:pPr algn="r"/>
            <a:r>
              <a:rPr lang="de-DE" sz="2100" dirty="0">
                <a:latin typeface="+mj-lt"/>
              </a:rPr>
              <a:t>Abschlussphase</a:t>
            </a:r>
          </a:p>
        </p:txBody>
      </p:sp>
      <p:sp>
        <p:nvSpPr>
          <p:cNvPr id="8" name="Rechteck 7"/>
          <p:cNvSpPr/>
          <p:nvPr/>
        </p:nvSpPr>
        <p:spPr>
          <a:xfrm>
            <a:off x="4904508" y="804126"/>
            <a:ext cx="1225297" cy="1350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tx1"/>
                </a:solidFill>
              </a:rPr>
              <a:t>Optional-</a:t>
            </a:r>
          </a:p>
          <a:p>
            <a:pPr algn="ctr"/>
            <a:r>
              <a:rPr lang="de-DE" i="1" dirty="0" err="1">
                <a:solidFill>
                  <a:schemeClr val="tx1"/>
                </a:solidFill>
              </a:rPr>
              <a:t>modul</a:t>
            </a:r>
            <a:endParaRPr lang="de-DE" i="1" dirty="0">
              <a:solidFill>
                <a:schemeClr val="tx1"/>
              </a:solidFill>
            </a:endParaRPr>
          </a:p>
        </p:txBody>
      </p:sp>
      <p:sp>
        <p:nvSpPr>
          <p:cNvPr id="9" name="Textfeld 8"/>
          <p:cNvSpPr txBox="1"/>
          <p:nvPr/>
        </p:nvSpPr>
        <p:spPr>
          <a:xfrm>
            <a:off x="532785" y="2693506"/>
            <a:ext cx="2566554" cy="738664"/>
          </a:xfrm>
          <a:prstGeom prst="rect">
            <a:avLst/>
          </a:prstGeom>
          <a:noFill/>
        </p:spPr>
        <p:txBody>
          <a:bodyPr wrap="square" rtlCol="0">
            <a:spAutoFit/>
          </a:bodyPr>
          <a:lstStyle/>
          <a:p>
            <a:pPr algn="r"/>
            <a:r>
              <a:rPr lang="de-DE" sz="2100" dirty="0">
                <a:latin typeface="+mj-lt"/>
              </a:rPr>
              <a:t>2. Studienjahr:</a:t>
            </a:r>
          </a:p>
          <a:p>
            <a:pPr algn="r"/>
            <a:r>
              <a:rPr lang="de-DE" sz="2100" dirty="0">
                <a:latin typeface="+mj-lt"/>
              </a:rPr>
              <a:t>Spezialisierungsphase</a:t>
            </a:r>
          </a:p>
        </p:txBody>
      </p:sp>
      <p:sp>
        <p:nvSpPr>
          <p:cNvPr id="10" name="Textfeld 9"/>
          <p:cNvSpPr txBox="1"/>
          <p:nvPr/>
        </p:nvSpPr>
        <p:spPr>
          <a:xfrm>
            <a:off x="2886962" y="4241239"/>
            <a:ext cx="1857387" cy="738664"/>
          </a:xfrm>
          <a:prstGeom prst="rect">
            <a:avLst/>
          </a:prstGeom>
          <a:noFill/>
        </p:spPr>
        <p:txBody>
          <a:bodyPr wrap="square" rtlCol="0">
            <a:spAutoFit/>
          </a:bodyPr>
          <a:lstStyle/>
          <a:p>
            <a:pPr algn="r"/>
            <a:r>
              <a:rPr lang="de-DE" sz="2100" dirty="0">
                <a:latin typeface="+mj-lt"/>
              </a:rPr>
              <a:t>1. Studienjahr:</a:t>
            </a:r>
          </a:p>
          <a:p>
            <a:pPr algn="r"/>
            <a:r>
              <a:rPr lang="de-DE" sz="2100" dirty="0">
                <a:latin typeface="+mj-lt"/>
              </a:rPr>
              <a:t>Einstiegsphase</a:t>
            </a:r>
          </a:p>
        </p:txBody>
      </p:sp>
      <p:sp>
        <p:nvSpPr>
          <p:cNvPr id="12" name="Fußzeilenplatzhalter 3"/>
          <p:cNvSpPr>
            <a:spLocks noGrp="1"/>
          </p:cNvSpPr>
          <p:nvPr>
            <p:ph type="ftr" sz="quarter" idx="11"/>
          </p:nvPr>
        </p:nvSpPr>
        <p:spPr>
          <a:xfrm>
            <a:off x="985837" y="5430000"/>
            <a:ext cx="6300000" cy="285000"/>
          </a:xfrm>
        </p:spPr>
        <p:txBody>
          <a:bodyPr/>
          <a:lstStyle/>
          <a:p>
            <a:pPr>
              <a:defRPr/>
            </a:pPr>
            <a:r>
              <a:rPr lang="de-DE" dirty="0" smtClean="0"/>
              <a:t>B. A. Transkulturalität: Medien, Sprachen, Texte</a:t>
            </a:r>
            <a:endParaRPr lang="de-DE" dirty="0"/>
          </a:p>
        </p:txBody>
      </p:sp>
      <p:sp>
        <p:nvSpPr>
          <p:cNvPr id="13" name="Textfeld 12"/>
          <p:cNvSpPr txBox="1"/>
          <p:nvPr/>
        </p:nvSpPr>
        <p:spPr>
          <a:xfrm>
            <a:off x="1601317" y="129539"/>
            <a:ext cx="5684520" cy="461665"/>
          </a:xfrm>
          <a:prstGeom prst="rect">
            <a:avLst/>
          </a:prstGeom>
          <a:solidFill>
            <a:schemeClr val="bg1">
              <a:lumMod val="95000"/>
            </a:schemeClr>
          </a:solidFill>
        </p:spPr>
        <p:txBody>
          <a:bodyPr wrap="square" lIns="0" tIns="0" rIns="0" bIns="0" rtlCol="0">
            <a:spAutoFit/>
          </a:bodyPr>
          <a:lstStyle/>
          <a:p>
            <a:pPr>
              <a:spcAft>
                <a:spcPts val="1000"/>
              </a:spcAft>
              <a:buClr>
                <a:schemeClr val="tx2"/>
              </a:buClr>
              <a:buSzPct val="115000"/>
            </a:pPr>
            <a:r>
              <a:rPr lang="de-DE" sz="3000" dirty="0" smtClean="0"/>
              <a:t>Wahlpflichtbereich</a:t>
            </a:r>
          </a:p>
        </p:txBody>
      </p:sp>
    </p:spTree>
    <p:extLst>
      <p:ext uri="{BB962C8B-B14F-4D97-AF65-F5344CB8AC3E}">
        <p14:creationId xmlns:p14="http://schemas.microsoft.com/office/powerpoint/2010/main" val="2649639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51522" y="2614789"/>
            <a:ext cx="8750024" cy="1931234"/>
          </a:xfrm>
          <a:prstGeom prst="rect">
            <a:avLst/>
          </a:prstGeom>
          <a:ln w="762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endParaRPr lang="de-DE" sz="1350" i="1" dirty="0">
              <a:solidFill>
                <a:srgbClr val="C00000"/>
              </a:solidFill>
            </a:endParaRPr>
          </a:p>
        </p:txBody>
      </p:sp>
      <p:sp>
        <p:nvSpPr>
          <p:cNvPr id="5" name="Textfeld 4"/>
          <p:cNvSpPr txBox="1"/>
          <p:nvPr/>
        </p:nvSpPr>
        <p:spPr>
          <a:xfrm>
            <a:off x="985837" y="741639"/>
            <a:ext cx="7496187" cy="1431161"/>
          </a:xfrm>
          <a:prstGeom prst="rect">
            <a:avLst/>
          </a:prstGeom>
          <a:noFill/>
        </p:spPr>
        <p:txBody>
          <a:bodyPr wrap="square" rtlCol="0">
            <a:spAutoFit/>
          </a:bodyPr>
          <a:lstStyle/>
          <a:p>
            <a:r>
              <a:rPr lang="de-DE" sz="3000" dirty="0">
                <a:latin typeface="+mj-lt"/>
              </a:rPr>
              <a:t>5. Semester:</a:t>
            </a:r>
          </a:p>
          <a:p>
            <a:endParaRPr lang="de-DE" sz="3000" dirty="0">
              <a:latin typeface="+mj-lt"/>
            </a:endParaRPr>
          </a:p>
          <a:p>
            <a:r>
              <a:rPr lang="de-DE" sz="2700" i="1" dirty="0">
                <a:solidFill>
                  <a:srgbClr val="C00000"/>
                </a:solidFill>
                <a:latin typeface="+mj-lt"/>
              </a:rPr>
              <a:t>„Berufsorientierungs- und Mobilitätsfenster“</a:t>
            </a:r>
          </a:p>
        </p:txBody>
      </p:sp>
      <p:sp>
        <p:nvSpPr>
          <p:cNvPr id="6" name="Textfeld 5"/>
          <p:cNvSpPr txBox="1"/>
          <p:nvPr/>
        </p:nvSpPr>
        <p:spPr>
          <a:xfrm>
            <a:off x="332509" y="2786496"/>
            <a:ext cx="1711037" cy="161582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de-DE" dirty="0"/>
          </a:p>
          <a:p>
            <a:pPr algn="ctr"/>
            <a:r>
              <a:rPr lang="de-DE" sz="2100" dirty="0"/>
              <a:t>Berufs-</a:t>
            </a:r>
          </a:p>
          <a:p>
            <a:pPr algn="ctr"/>
            <a:r>
              <a:rPr lang="de-DE" sz="2100" dirty="0" err="1"/>
              <a:t>orientierung</a:t>
            </a:r>
            <a:r>
              <a:rPr lang="de-DE" sz="2100" dirty="0"/>
              <a:t>: </a:t>
            </a:r>
          </a:p>
          <a:p>
            <a:pPr algn="ctr"/>
            <a:r>
              <a:rPr lang="de-DE" sz="2100" dirty="0"/>
              <a:t>Praktika</a:t>
            </a:r>
          </a:p>
          <a:p>
            <a:endParaRPr lang="de-DE" dirty="0"/>
          </a:p>
        </p:txBody>
      </p:sp>
      <p:sp>
        <p:nvSpPr>
          <p:cNvPr id="7" name="Textfeld 6"/>
          <p:cNvSpPr txBox="1"/>
          <p:nvPr/>
        </p:nvSpPr>
        <p:spPr>
          <a:xfrm>
            <a:off x="2224532" y="2786496"/>
            <a:ext cx="4453359" cy="161582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de-DE" sz="2700" dirty="0"/>
          </a:p>
          <a:p>
            <a:pPr algn="ctr"/>
            <a:r>
              <a:rPr lang="de-DE" sz="2100" dirty="0"/>
              <a:t>Auslandsstudium: </a:t>
            </a:r>
          </a:p>
          <a:p>
            <a:pPr algn="ctr"/>
            <a:r>
              <a:rPr lang="de-DE" sz="2100" dirty="0"/>
              <a:t>Lebenserfahrung und Studienpraxis</a:t>
            </a:r>
          </a:p>
          <a:p>
            <a:endParaRPr lang="de-DE" sz="3000" dirty="0"/>
          </a:p>
        </p:txBody>
      </p:sp>
      <p:sp>
        <p:nvSpPr>
          <p:cNvPr id="8" name="Textfeld 7"/>
          <p:cNvSpPr txBox="1"/>
          <p:nvPr/>
        </p:nvSpPr>
        <p:spPr>
          <a:xfrm>
            <a:off x="6934200" y="2786496"/>
            <a:ext cx="1711037" cy="161582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de-DE" dirty="0"/>
          </a:p>
          <a:p>
            <a:pPr algn="ctr"/>
            <a:r>
              <a:rPr lang="de-DE" sz="2100" dirty="0"/>
              <a:t>Vertiefung:</a:t>
            </a:r>
          </a:p>
          <a:p>
            <a:pPr algn="ctr"/>
            <a:r>
              <a:rPr lang="de-DE" sz="2100" dirty="0"/>
              <a:t>Module an der HHU</a:t>
            </a:r>
          </a:p>
          <a:p>
            <a:endParaRPr lang="de-DE" dirty="0"/>
          </a:p>
        </p:txBody>
      </p:sp>
      <p:sp>
        <p:nvSpPr>
          <p:cNvPr id="9" name="Fußzeilenplatzhalter 3"/>
          <p:cNvSpPr>
            <a:spLocks noGrp="1"/>
          </p:cNvSpPr>
          <p:nvPr>
            <p:ph type="ftr" sz="quarter" idx="11"/>
          </p:nvPr>
        </p:nvSpPr>
        <p:spPr>
          <a:xfrm>
            <a:off x="985837" y="5430000"/>
            <a:ext cx="6300000" cy="285000"/>
          </a:xfrm>
        </p:spPr>
        <p:txBody>
          <a:bodyPr/>
          <a:lstStyle/>
          <a:p>
            <a:pPr>
              <a:defRPr/>
            </a:pPr>
            <a:r>
              <a:rPr lang="de-DE" dirty="0" smtClean="0"/>
              <a:t>B. A. Transkulturalität: Medien, Sprachen, Texte</a:t>
            </a:r>
            <a:endParaRPr lang="de-DE" dirty="0"/>
          </a:p>
        </p:txBody>
      </p:sp>
    </p:spTree>
    <p:extLst>
      <p:ext uri="{BB962C8B-B14F-4D97-AF65-F5344CB8AC3E}">
        <p14:creationId xmlns:p14="http://schemas.microsoft.com/office/powerpoint/2010/main" val="486998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Gerade Verbindung 14"/>
          <p:cNvCxnSpPr/>
          <p:nvPr/>
        </p:nvCxnSpPr>
        <p:spPr>
          <a:xfrm>
            <a:off x="2235009" y="3945064"/>
            <a:ext cx="6696744"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uppierung 2"/>
          <p:cNvGrpSpPr/>
          <p:nvPr/>
        </p:nvGrpSpPr>
        <p:grpSpPr>
          <a:xfrm>
            <a:off x="1959780" y="2216583"/>
            <a:ext cx="6971974" cy="1539172"/>
            <a:chOff x="1959780" y="2007259"/>
            <a:chExt cx="6971974" cy="1539172"/>
          </a:xfrm>
        </p:grpSpPr>
        <p:sp>
          <p:nvSpPr>
            <p:cNvPr id="9" name="Rechteck 8"/>
            <p:cNvSpPr/>
            <p:nvPr/>
          </p:nvSpPr>
          <p:spPr>
            <a:xfrm>
              <a:off x="3639166" y="2115271"/>
              <a:ext cx="5022558" cy="14311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i="1" dirty="0">
                <a:solidFill>
                  <a:schemeClr val="tx1"/>
                </a:solidFill>
              </a:endParaRPr>
            </a:p>
            <a:p>
              <a:pPr algn="ctr"/>
              <a:r>
                <a:rPr lang="de-DE" sz="1350" i="1" dirty="0">
                  <a:solidFill>
                    <a:schemeClr val="tx1"/>
                  </a:solidFill>
                </a:rPr>
                <a:t>Frei wählbare Module: 50 CP</a:t>
              </a:r>
            </a:p>
          </p:txBody>
        </p:sp>
        <p:cxnSp>
          <p:nvCxnSpPr>
            <p:cNvPr id="14" name="Gerade Verbindung 13"/>
            <p:cNvCxnSpPr/>
            <p:nvPr/>
          </p:nvCxnSpPr>
          <p:spPr>
            <a:xfrm>
              <a:off x="2235010" y="2007259"/>
              <a:ext cx="6696744"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rot="16200000">
              <a:off x="1646633" y="2590436"/>
              <a:ext cx="1134126" cy="507831"/>
            </a:xfrm>
            <a:prstGeom prst="rect">
              <a:avLst/>
            </a:prstGeom>
            <a:noFill/>
          </p:spPr>
          <p:txBody>
            <a:bodyPr wrap="square" rtlCol="0">
              <a:spAutoFit/>
            </a:bodyPr>
            <a:lstStyle/>
            <a:p>
              <a:r>
                <a:rPr lang="de-DE" sz="1350" dirty="0">
                  <a:solidFill>
                    <a:srgbClr val="C00000"/>
                  </a:solidFill>
                </a:rPr>
                <a:t>2. Studienjahr</a:t>
              </a:r>
            </a:p>
          </p:txBody>
        </p:sp>
        <p:sp>
          <p:nvSpPr>
            <p:cNvPr id="24" name="Rechteck 23"/>
            <p:cNvSpPr/>
            <p:nvPr/>
          </p:nvSpPr>
          <p:spPr>
            <a:xfrm>
              <a:off x="2559046" y="2115272"/>
              <a:ext cx="972108" cy="1431159"/>
            </a:xfrm>
            <a:prstGeom prst="rect">
              <a:avLst/>
            </a:prstGeom>
            <a:solidFill>
              <a:srgbClr val="F7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solidFill>
                  <a:schemeClr val="tx1"/>
                </a:solidFill>
              </a:endParaRPr>
            </a:p>
            <a:p>
              <a:pPr algn="ctr"/>
              <a:r>
                <a:rPr lang="de-DE" sz="1350" dirty="0">
                  <a:solidFill>
                    <a:schemeClr val="tx1"/>
                  </a:solidFill>
                </a:rPr>
                <a:t>BA-Forum I</a:t>
              </a:r>
            </a:p>
            <a:p>
              <a:pPr algn="ctr"/>
              <a:r>
                <a:rPr lang="de-DE" sz="1350" dirty="0">
                  <a:solidFill>
                    <a:schemeClr val="tx1"/>
                  </a:solidFill>
                </a:rPr>
                <a:t>3. &amp; 4. Semester</a:t>
              </a:r>
            </a:p>
          </p:txBody>
        </p:sp>
      </p:grpSp>
      <p:grpSp>
        <p:nvGrpSpPr>
          <p:cNvPr id="6" name="Gruppierung 5"/>
          <p:cNvGrpSpPr/>
          <p:nvPr/>
        </p:nvGrpSpPr>
        <p:grpSpPr>
          <a:xfrm>
            <a:off x="1943321" y="865353"/>
            <a:ext cx="6718403" cy="1169116"/>
            <a:chOff x="1943321" y="711115"/>
            <a:chExt cx="6718403" cy="1169116"/>
          </a:xfrm>
        </p:grpSpPr>
        <p:sp>
          <p:nvSpPr>
            <p:cNvPr id="12" name="Rechteck 11"/>
            <p:cNvSpPr/>
            <p:nvPr/>
          </p:nvSpPr>
          <p:spPr>
            <a:xfrm>
              <a:off x="6663502" y="711115"/>
              <a:ext cx="1998222" cy="540060"/>
            </a:xfrm>
            <a:prstGeom prst="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rPr>
                <a:t>Max. 8 CP: </a:t>
              </a:r>
              <a:r>
                <a:rPr lang="de-DE" sz="1300" dirty="0" err="1">
                  <a:solidFill>
                    <a:schemeClr val="tx1"/>
                  </a:solidFill>
                </a:rPr>
                <a:t>Optionalmodul</a:t>
              </a:r>
              <a:endParaRPr lang="de-DE" sz="1300" dirty="0">
                <a:solidFill>
                  <a:schemeClr val="tx1"/>
                </a:solidFill>
              </a:endParaRPr>
            </a:p>
            <a:p>
              <a:pPr algn="ctr"/>
              <a:r>
                <a:rPr lang="de-DE" sz="1300" i="1" dirty="0">
                  <a:solidFill>
                    <a:schemeClr val="tx1"/>
                  </a:solidFill>
                </a:rPr>
                <a:t>[1. bis] </a:t>
              </a:r>
              <a:r>
                <a:rPr lang="de-DE" sz="1300" dirty="0">
                  <a:solidFill>
                    <a:schemeClr val="tx1"/>
                  </a:solidFill>
                </a:rPr>
                <a:t>6. Semester</a:t>
              </a:r>
            </a:p>
          </p:txBody>
        </p:sp>
        <p:sp>
          <p:nvSpPr>
            <p:cNvPr id="20" name="Textfeld 19"/>
            <p:cNvSpPr txBox="1"/>
            <p:nvPr/>
          </p:nvSpPr>
          <p:spPr>
            <a:xfrm rot="16200000">
              <a:off x="1630174" y="1051266"/>
              <a:ext cx="1134126" cy="507831"/>
            </a:xfrm>
            <a:prstGeom prst="rect">
              <a:avLst/>
            </a:prstGeom>
            <a:noFill/>
          </p:spPr>
          <p:txBody>
            <a:bodyPr wrap="square" rtlCol="0">
              <a:spAutoFit/>
            </a:bodyPr>
            <a:lstStyle/>
            <a:p>
              <a:r>
                <a:rPr lang="de-DE" sz="1350" dirty="0">
                  <a:solidFill>
                    <a:srgbClr val="C00000"/>
                  </a:solidFill>
                </a:rPr>
                <a:t>3. Studienjahr</a:t>
              </a:r>
            </a:p>
          </p:txBody>
        </p:sp>
        <p:sp>
          <p:nvSpPr>
            <p:cNvPr id="23" name="Rechteck 22"/>
            <p:cNvSpPr/>
            <p:nvPr/>
          </p:nvSpPr>
          <p:spPr>
            <a:xfrm>
              <a:off x="4854301" y="711115"/>
              <a:ext cx="1728192" cy="5400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i="1" dirty="0">
                  <a:solidFill>
                    <a:schemeClr val="tx1"/>
                  </a:solidFill>
                </a:rPr>
                <a:t>Frei wählbare </a:t>
              </a:r>
            </a:p>
            <a:p>
              <a:pPr algn="ctr"/>
              <a:r>
                <a:rPr lang="de-DE" sz="1350" i="1" dirty="0">
                  <a:solidFill>
                    <a:schemeClr val="tx1"/>
                  </a:solidFill>
                </a:rPr>
                <a:t>Module: 4 – 12 CP </a:t>
              </a:r>
            </a:p>
          </p:txBody>
        </p:sp>
        <p:sp>
          <p:nvSpPr>
            <p:cNvPr id="27" name="Rechteck 26"/>
            <p:cNvSpPr/>
            <p:nvPr/>
          </p:nvSpPr>
          <p:spPr>
            <a:xfrm>
              <a:off x="2559046" y="711115"/>
              <a:ext cx="2214246" cy="540060"/>
            </a:xfrm>
            <a:prstGeom prst="rect">
              <a:avLst/>
            </a:prstGeom>
            <a:solidFill>
              <a:srgbClr val="F7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smtClean="0">
                  <a:solidFill>
                    <a:schemeClr val="tx1"/>
                  </a:solidFill>
                </a:rPr>
                <a:t>18 CP: BA-Forum </a:t>
              </a:r>
              <a:r>
                <a:rPr lang="de-DE" sz="1350" dirty="0">
                  <a:solidFill>
                    <a:schemeClr val="tx1"/>
                  </a:solidFill>
                </a:rPr>
                <a:t>II</a:t>
              </a:r>
            </a:p>
            <a:p>
              <a:pPr algn="ctr"/>
              <a:r>
                <a:rPr lang="de-DE" sz="1350" dirty="0">
                  <a:solidFill>
                    <a:schemeClr val="tx1"/>
                  </a:solidFill>
                </a:rPr>
                <a:t>5. &amp; 6. / 6. Semester</a:t>
              </a:r>
            </a:p>
          </p:txBody>
        </p:sp>
        <p:sp>
          <p:nvSpPr>
            <p:cNvPr id="28" name="Rechteck 27"/>
            <p:cNvSpPr/>
            <p:nvPr/>
          </p:nvSpPr>
          <p:spPr>
            <a:xfrm>
              <a:off x="2559046" y="1340171"/>
              <a:ext cx="6099567" cy="540060"/>
            </a:xfrm>
            <a:prstGeom prst="rect">
              <a:avLst/>
            </a:prstGeom>
            <a:solidFill>
              <a:srgbClr val="FED05E"/>
            </a:solidFill>
            <a:ln w="57150"/>
          </p:spPr>
          <p:style>
            <a:lnRef idx="2">
              <a:schemeClr val="accent2"/>
            </a:lnRef>
            <a:fillRef idx="1">
              <a:schemeClr val="lt1"/>
            </a:fillRef>
            <a:effectRef idx="0">
              <a:schemeClr val="accent2"/>
            </a:effectRef>
            <a:fontRef idx="minor">
              <a:schemeClr val="dk1"/>
            </a:fontRef>
          </p:style>
          <p:txBody>
            <a:bodyPr rtlCol="0" anchor="ctr"/>
            <a:lstStyle/>
            <a:p>
              <a:r>
                <a:rPr lang="de-DE" sz="1350" i="1" dirty="0">
                  <a:solidFill>
                    <a:srgbClr val="C00000"/>
                  </a:solidFill>
                </a:rPr>
                <a:t>Berufsorientierungs- und Mobilitätsfenster:</a:t>
              </a:r>
            </a:p>
            <a:p>
              <a:r>
                <a:rPr lang="de-DE" sz="1350" i="1" dirty="0">
                  <a:solidFill>
                    <a:srgbClr val="C00000"/>
                  </a:solidFill>
                </a:rPr>
                <a:t>Min. </a:t>
              </a:r>
              <a:r>
                <a:rPr lang="de-DE" sz="1350" i="1" dirty="0" smtClean="0">
                  <a:solidFill>
                    <a:srgbClr val="C00000"/>
                  </a:solidFill>
                </a:rPr>
                <a:t>6 </a:t>
              </a:r>
              <a:r>
                <a:rPr lang="de-DE" sz="1350" i="1" dirty="0">
                  <a:solidFill>
                    <a:srgbClr val="C00000"/>
                  </a:solidFill>
                </a:rPr>
                <a:t>– max. 30 CP; Praktikum u./o. Auslandsaufenthalt</a:t>
              </a:r>
            </a:p>
          </p:txBody>
        </p:sp>
        <p:sp>
          <p:nvSpPr>
            <p:cNvPr id="29" name="Rechteck 28"/>
            <p:cNvSpPr/>
            <p:nvPr/>
          </p:nvSpPr>
          <p:spPr>
            <a:xfrm>
              <a:off x="6717508" y="1420105"/>
              <a:ext cx="1863207" cy="378042"/>
            </a:xfrm>
            <a:prstGeom prst="rect">
              <a:avLst/>
            </a:prstGeom>
            <a:solidFill>
              <a:srgbClr val="00B0F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i="1" dirty="0">
                  <a:solidFill>
                    <a:schemeClr val="tx1"/>
                  </a:solidFill>
                </a:rPr>
                <a:t>Frei wählbare Module</a:t>
              </a:r>
            </a:p>
          </p:txBody>
        </p:sp>
      </p:grpSp>
      <p:grpSp>
        <p:nvGrpSpPr>
          <p:cNvPr id="2" name="Gruppierung 1"/>
          <p:cNvGrpSpPr/>
          <p:nvPr/>
        </p:nvGrpSpPr>
        <p:grpSpPr>
          <a:xfrm>
            <a:off x="1943321" y="4070666"/>
            <a:ext cx="6718403" cy="1248450"/>
            <a:chOff x="1943321" y="3729140"/>
            <a:chExt cx="6718403" cy="1248450"/>
          </a:xfrm>
        </p:grpSpPr>
        <p:sp>
          <p:nvSpPr>
            <p:cNvPr id="4" name="Rechteck 3"/>
            <p:cNvSpPr/>
            <p:nvPr/>
          </p:nvSpPr>
          <p:spPr>
            <a:xfrm>
              <a:off x="2559046" y="4383523"/>
              <a:ext cx="1460286" cy="594066"/>
            </a:xfrm>
            <a:prstGeom prst="rect">
              <a:avLst/>
            </a:prstGeom>
            <a:solidFill>
              <a:srgbClr val="F7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smtClean="0">
                  <a:solidFill>
                    <a:schemeClr val="tx1"/>
                  </a:solidFill>
                </a:rPr>
                <a:t>Basis-</a:t>
              </a:r>
              <a:endParaRPr lang="de-DE" sz="1350" dirty="0">
                <a:solidFill>
                  <a:schemeClr val="tx1"/>
                </a:solidFill>
              </a:endParaRPr>
            </a:p>
            <a:p>
              <a:pPr algn="ctr"/>
              <a:r>
                <a:rPr lang="de-DE" sz="1350" dirty="0" err="1">
                  <a:solidFill>
                    <a:schemeClr val="tx1"/>
                  </a:solidFill>
                </a:rPr>
                <a:t>modul</a:t>
              </a:r>
              <a:r>
                <a:rPr lang="de-DE" sz="1350" dirty="0">
                  <a:solidFill>
                    <a:schemeClr val="tx1"/>
                  </a:solidFill>
                </a:rPr>
                <a:t> 1</a:t>
              </a:r>
            </a:p>
            <a:p>
              <a:pPr algn="ctr"/>
              <a:r>
                <a:rPr lang="de-DE" sz="1350" dirty="0">
                  <a:solidFill>
                    <a:schemeClr val="tx1"/>
                  </a:solidFill>
                </a:rPr>
                <a:t>1. Semester</a:t>
              </a:r>
            </a:p>
          </p:txBody>
        </p:sp>
        <p:sp>
          <p:nvSpPr>
            <p:cNvPr id="5" name="Rechteck 4"/>
            <p:cNvSpPr/>
            <p:nvPr/>
          </p:nvSpPr>
          <p:spPr>
            <a:xfrm>
              <a:off x="4125220" y="4383523"/>
              <a:ext cx="1458162" cy="594065"/>
            </a:xfrm>
            <a:prstGeom prst="rect">
              <a:avLst/>
            </a:prstGeom>
            <a:solidFill>
              <a:srgbClr val="F7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smtClean="0">
                  <a:solidFill>
                    <a:schemeClr val="tx1"/>
                  </a:solidFill>
                </a:rPr>
                <a:t>GWA</a:t>
              </a:r>
              <a:endParaRPr lang="de-DE" sz="1350" dirty="0">
                <a:solidFill>
                  <a:schemeClr val="tx1"/>
                </a:solidFill>
              </a:endParaRPr>
            </a:p>
            <a:p>
              <a:pPr algn="ctr"/>
              <a:r>
                <a:rPr lang="de-DE" sz="1350" dirty="0">
                  <a:solidFill>
                    <a:schemeClr val="tx1"/>
                  </a:solidFill>
                </a:rPr>
                <a:t>1. </a:t>
              </a:r>
              <a:r>
                <a:rPr lang="de-DE" sz="1350" dirty="0" smtClean="0">
                  <a:solidFill>
                    <a:schemeClr val="tx1"/>
                  </a:solidFill>
                </a:rPr>
                <a:t>u. 2. Semester</a:t>
              </a:r>
              <a:endParaRPr lang="de-DE" sz="1350" dirty="0">
                <a:solidFill>
                  <a:schemeClr val="tx1"/>
                </a:solidFill>
              </a:endParaRPr>
            </a:p>
          </p:txBody>
        </p:sp>
        <p:sp>
          <p:nvSpPr>
            <p:cNvPr id="10" name="Rechteck 9"/>
            <p:cNvSpPr/>
            <p:nvPr/>
          </p:nvSpPr>
          <p:spPr>
            <a:xfrm>
              <a:off x="5691394" y="3729141"/>
              <a:ext cx="2970330" cy="124844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i="1" dirty="0">
                  <a:solidFill>
                    <a:schemeClr val="tx1"/>
                  </a:solidFill>
                </a:rPr>
                <a:t>Frei wählbare Module: </a:t>
              </a:r>
              <a:r>
                <a:rPr lang="de-DE" sz="1350" i="1" dirty="0" smtClean="0">
                  <a:solidFill>
                    <a:schemeClr val="tx1"/>
                  </a:solidFill>
                </a:rPr>
                <a:t>30 </a:t>
              </a:r>
              <a:r>
                <a:rPr lang="de-DE" sz="1350" i="1" dirty="0">
                  <a:solidFill>
                    <a:schemeClr val="tx1"/>
                  </a:solidFill>
                </a:rPr>
                <a:t>CP</a:t>
              </a:r>
            </a:p>
          </p:txBody>
        </p:sp>
        <p:sp>
          <p:nvSpPr>
            <p:cNvPr id="18" name="Textfeld 17"/>
            <p:cNvSpPr txBox="1"/>
            <p:nvPr/>
          </p:nvSpPr>
          <p:spPr>
            <a:xfrm rot="16200000">
              <a:off x="1630174" y="4102605"/>
              <a:ext cx="1134126" cy="507831"/>
            </a:xfrm>
            <a:prstGeom prst="rect">
              <a:avLst/>
            </a:prstGeom>
            <a:noFill/>
          </p:spPr>
          <p:txBody>
            <a:bodyPr wrap="square" rtlCol="0">
              <a:spAutoFit/>
            </a:bodyPr>
            <a:lstStyle/>
            <a:p>
              <a:r>
                <a:rPr lang="de-DE" sz="1350" dirty="0">
                  <a:solidFill>
                    <a:srgbClr val="C00000"/>
                  </a:solidFill>
                </a:rPr>
                <a:t>1. Studienjahr</a:t>
              </a:r>
            </a:p>
          </p:txBody>
        </p:sp>
        <p:sp>
          <p:nvSpPr>
            <p:cNvPr id="21" name="Rechteck 20"/>
            <p:cNvSpPr/>
            <p:nvPr/>
          </p:nvSpPr>
          <p:spPr>
            <a:xfrm>
              <a:off x="2556922" y="3729140"/>
              <a:ext cx="1460286" cy="594066"/>
            </a:xfrm>
            <a:prstGeom prst="rect">
              <a:avLst/>
            </a:prstGeom>
            <a:solidFill>
              <a:srgbClr val="F7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smtClean="0">
                  <a:solidFill>
                    <a:schemeClr val="tx1"/>
                  </a:solidFill>
                </a:rPr>
                <a:t>Basis-</a:t>
              </a:r>
              <a:endParaRPr lang="de-DE" sz="1350" dirty="0">
                <a:solidFill>
                  <a:schemeClr val="tx1"/>
                </a:solidFill>
              </a:endParaRPr>
            </a:p>
            <a:p>
              <a:pPr algn="ctr"/>
              <a:r>
                <a:rPr lang="de-DE" sz="1350" dirty="0" err="1">
                  <a:solidFill>
                    <a:schemeClr val="tx1"/>
                  </a:solidFill>
                </a:rPr>
                <a:t>modul</a:t>
              </a:r>
              <a:r>
                <a:rPr lang="de-DE" sz="1350" dirty="0">
                  <a:solidFill>
                    <a:schemeClr val="tx1"/>
                  </a:solidFill>
                </a:rPr>
                <a:t> 2</a:t>
              </a:r>
            </a:p>
            <a:p>
              <a:pPr algn="ctr"/>
              <a:r>
                <a:rPr lang="de-DE" sz="1350" dirty="0">
                  <a:solidFill>
                    <a:schemeClr val="tx1"/>
                  </a:solidFill>
                </a:rPr>
                <a:t>2. Semester</a:t>
              </a:r>
            </a:p>
          </p:txBody>
        </p:sp>
        <p:sp>
          <p:nvSpPr>
            <p:cNvPr id="30" name="Rechteck 29"/>
            <p:cNvSpPr/>
            <p:nvPr/>
          </p:nvSpPr>
          <p:spPr>
            <a:xfrm>
              <a:off x="4125220" y="3729140"/>
              <a:ext cx="1458162" cy="594065"/>
            </a:xfrm>
            <a:prstGeom prst="rect">
              <a:avLst/>
            </a:prstGeom>
            <a:solidFill>
              <a:srgbClr val="F7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smtClean="0">
                  <a:solidFill>
                    <a:schemeClr val="tx1"/>
                  </a:solidFill>
                </a:rPr>
                <a:t>Modul </a:t>
              </a:r>
              <a:r>
                <a:rPr lang="de-DE" sz="1350" dirty="0">
                  <a:solidFill>
                    <a:schemeClr val="tx1"/>
                  </a:solidFill>
                </a:rPr>
                <a:t>aus Phil. </a:t>
              </a:r>
              <a:r>
                <a:rPr lang="de-DE" sz="1350" i="1" dirty="0">
                  <a:solidFill>
                    <a:schemeClr val="tx1"/>
                  </a:solidFill>
                </a:rPr>
                <a:t>oder</a:t>
              </a:r>
              <a:r>
                <a:rPr lang="de-DE" sz="1350" dirty="0">
                  <a:solidFill>
                    <a:schemeClr val="tx1"/>
                  </a:solidFill>
                </a:rPr>
                <a:t> </a:t>
              </a:r>
              <a:r>
                <a:rPr lang="de-DE" sz="1350" dirty="0" err="1">
                  <a:solidFill>
                    <a:schemeClr val="tx1"/>
                  </a:solidFill>
                </a:rPr>
                <a:t>SoWi</a:t>
              </a:r>
              <a:endParaRPr lang="de-DE" sz="1350" dirty="0">
                <a:solidFill>
                  <a:schemeClr val="tx1"/>
                </a:solidFill>
              </a:endParaRPr>
            </a:p>
            <a:p>
              <a:pPr algn="ctr"/>
              <a:r>
                <a:rPr lang="de-DE" sz="1350" dirty="0">
                  <a:solidFill>
                    <a:schemeClr val="tx1"/>
                  </a:solidFill>
                </a:rPr>
                <a:t>2. Semester</a:t>
              </a:r>
            </a:p>
          </p:txBody>
        </p:sp>
      </p:grpSp>
      <p:sp>
        <p:nvSpPr>
          <p:cNvPr id="22" name="Textfeld 21"/>
          <p:cNvSpPr txBox="1"/>
          <p:nvPr/>
        </p:nvSpPr>
        <p:spPr>
          <a:xfrm>
            <a:off x="362804" y="1538625"/>
            <a:ext cx="1505540" cy="1477328"/>
          </a:xfrm>
          <a:prstGeom prst="rect">
            <a:avLst/>
          </a:prstGeom>
          <a:noFill/>
        </p:spPr>
        <p:txBody>
          <a:bodyPr wrap="none" rtlCol="0">
            <a:spAutoFit/>
          </a:bodyPr>
          <a:lstStyle/>
          <a:p>
            <a:r>
              <a:rPr lang="de-DE" sz="3000" dirty="0">
                <a:latin typeface="+mj-lt"/>
              </a:rPr>
              <a:t>Studien-</a:t>
            </a:r>
          </a:p>
          <a:p>
            <a:r>
              <a:rPr lang="de-DE" sz="3000" dirty="0">
                <a:latin typeface="+mj-lt"/>
              </a:rPr>
              <a:t>verlaufs-</a:t>
            </a:r>
          </a:p>
          <a:p>
            <a:r>
              <a:rPr lang="de-DE" sz="3000" dirty="0">
                <a:latin typeface="+mj-lt"/>
              </a:rPr>
              <a:t>plan</a:t>
            </a:r>
          </a:p>
        </p:txBody>
      </p:sp>
      <p:sp>
        <p:nvSpPr>
          <p:cNvPr id="25" name="Fußzeilenplatzhalter 3"/>
          <p:cNvSpPr>
            <a:spLocks noGrp="1"/>
          </p:cNvSpPr>
          <p:nvPr>
            <p:ph type="ftr" sz="quarter" idx="11"/>
          </p:nvPr>
        </p:nvSpPr>
        <p:spPr>
          <a:xfrm>
            <a:off x="985837" y="5430000"/>
            <a:ext cx="6300000" cy="285000"/>
          </a:xfrm>
        </p:spPr>
        <p:txBody>
          <a:bodyPr/>
          <a:lstStyle/>
          <a:p>
            <a:pPr>
              <a:defRPr/>
            </a:pPr>
            <a:r>
              <a:rPr lang="de-DE" dirty="0" smtClean="0"/>
              <a:t>B. A. Transkulturalität: Medien, Sprachen, Texte</a:t>
            </a:r>
            <a:endParaRPr lang="de-DE" dirty="0"/>
          </a:p>
        </p:txBody>
      </p:sp>
    </p:spTree>
    <p:extLst>
      <p:ext uri="{BB962C8B-B14F-4D97-AF65-F5344CB8AC3E}">
        <p14:creationId xmlns:p14="http://schemas.microsoft.com/office/powerpoint/2010/main" val="70816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Eignungs-</a:t>
            </a:r>
            <a:r>
              <a:rPr lang="de-DE" sz="3200" dirty="0"/>
              <a:t> </a:t>
            </a:r>
            <a:r>
              <a:rPr lang="de-DE" sz="3200" dirty="0" smtClean="0"/>
              <a:t> und </a:t>
            </a:r>
            <a:r>
              <a:rPr lang="de-DE" dirty="0"/>
              <a:t>Zulassungsvoraussetzungen</a:t>
            </a:r>
            <a:br>
              <a:rPr lang="de-DE" dirty="0"/>
            </a:br>
            <a:endParaRPr lang="de-DE" dirty="0"/>
          </a:p>
        </p:txBody>
      </p:sp>
      <p:pic>
        <p:nvPicPr>
          <p:cNvPr id="3" name="Grafik 2"/>
          <p:cNvPicPr>
            <a:picLocks noChangeAspect="1"/>
          </p:cNvPicPr>
          <p:nvPr/>
        </p:nvPicPr>
        <p:blipFill>
          <a:blip r:embed="rId2"/>
          <a:stretch>
            <a:fillRect/>
          </a:stretch>
        </p:blipFill>
        <p:spPr>
          <a:xfrm>
            <a:off x="886691" y="5443713"/>
            <a:ext cx="6395258" cy="32921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solidFill>
                  <a:schemeClr val="tx1"/>
                </a:solidFill>
              </a:rPr>
              <a:t>B. A. Transkulturalität: Medien, Sprachen, Texte</a:t>
            </a:r>
            <a:endParaRPr lang="de-DE" sz="2400" i="1" dirty="0">
              <a:solidFill>
                <a:schemeClr val="tx1"/>
              </a:solidFill>
            </a:endParaRPr>
          </a:p>
        </p:txBody>
      </p:sp>
      <p:sp>
        <p:nvSpPr>
          <p:cNvPr id="3" name="Foliennummernplatzhalter 2"/>
          <p:cNvSpPr>
            <a:spLocks noGrp="1"/>
          </p:cNvSpPr>
          <p:nvPr>
            <p:ph type="sldNum" sz="quarter" idx="12"/>
          </p:nvPr>
        </p:nvSpPr>
        <p:spPr>
          <a:xfrm>
            <a:off x="9525" y="5420475"/>
            <a:ext cx="827998" cy="300000"/>
          </a:xfrm>
        </p:spPr>
        <p:txBody>
          <a:bodyPr/>
          <a:lstStyle/>
          <a:p>
            <a:pPr>
              <a:defRPr/>
            </a:pPr>
            <a:fld id="{1251EF8B-D4DD-154E-BB81-17B6ED2A4BD8}" type="slidenum">
              <a:rPr lang="de-DE" smtClean="0"/>
              <a:pPr>
                <a:defRPr/>
              </a:pPr>
              <a:t>16</a:t>
            </a:fld>
            <a:endParaRPr lang="de-DE" dirty="0"/>
          </a:p>
        </p:txBody>
      </p:sp>
      <p:sp>
        <p:nvSpPr>
          <p:cNvPr id="5" name="Rectangle 2"/>
          <p:cNvSpPr>
            <a:spLocks noGrp="1" noChangeArrowheads="1"/>
          </p:cNvSpPr>
          <p:nvPr>
            <p:ph type="body" idx="1"/>
          </p:nvPr>
        </p:nvSpPr>
        <p:spPr>
          <a:xfrm>
            <a:off x="309562" y="917045"/>
            <a:ext cx="8510587" cy="510539"/>
          </a:xfrm>
          <a:solidFill>
            <a:schemeClr val="bg1">
              <a:lumMod val="95000"/>
            </a:schemeClr>
          </a:solidFill>
        </p:spPr>
        <p:txBody>
          <a:bodyPr lIns="72000" tIns="36000"/>
          <a:lstStyle/>
          <a:p>
            <a:pPr indent="0" eaLnBrk="1" hangingPunct="1">
              <a:spcBef>
                <a:spcPct val="50000"/>
              </a:spcBef>
              <a:buNone/>
              <a:defRPr/>
            </a:pPr>
            <a:r>
              <a:rPr lang="de-DE" sz="2800" b="1" dirty="0" smtClean="0">
                <a:solidFill>
                  <a:schemeClr val="tx2"/>
                </a:solidFill>
              </a:rPr>
              <a:t>Eignungs- und Zulassungsvoraussetzungen</a:t>
            </a:r>
            <a:endParaRPr lang="de-DE" b="1" dirty="0" smtClean="0">
              <a:solidFill>
                <a:schemeClr val="tx2"/>
              </a:solidFill>
            </a:endParaRPr>
          </a:p>
        </p:txBody>
      </p:sp>
      <p:sp>
        <p:nvSpPr>
          <p:cNvPr id="7" name="Rectangle 2"/>
          <p:cNvSpPr txBox="1">
            <a:spLocks noChangeArrowheads="1"/>
          </p:cNvSpPr>
          <p:nvPr/>
        </p:nvSpPr>
        <p:spPr bwMode="auto">
          <a:xfrm>
            <a:off x="836419" y="2403563"/>
            <a:ext cx="7993062" cy="431800"/>
          </a:xfrm>
          <a:prstGeom prst="rect">
            <a:avLst/>
          </a:prstGeom>
          <a:noFill/>
          <a:ln w="9525">
            <a:noFill/>
            <a:miter lim="800000"/>
            <a:headEnd/>
            <a:tailEnd/>
          </a:ln>
          <a:effectLst/>
        </p:spPr>
        <p:txBody>
          <a:bodyPr/>
          <a:lstStyle/>
          <a:p>
            <a:pPr marL="457200" indent="-457200" eaLnBrk="1" hangingPunct="1">
              <a:spcBef>
                <a:spcPct val="50000"/>
              </a:spcBef>
              <a:buClr>
                <a:srgbClr val="0075BA"/>
              </a:buClr>
              <a:buFont typeface="Wingdings" pitchFamily="2" charset="2"/>
              <a:buChar char="ü"/>
              <a:defRPr/>
            </a:pPr>
            <a:endParaRPr lang="de-DE" sz="1800" kern="0" dirty="0">
              <a:latin typeface="+mn-lt"/>
            </a:endParaRPr>
          </a:p>
        </p:txBody>
      </p:sp>
      <p:sp>
        <p:nvSpPr>
          <p:cNvPr id="9" name="Rectangle 2"/>
          <p:cNvSpPr txBox="1">
            <a:spLocks noChangeArrowheads="1"/>
          </p:cNvSpPr>
          <p:nvPr/>
        </p:nvSpPr>
        <p:spPr bwMode="auto">
          <a:xfrm>
            <a:off x="309562" y="2835363"/>
            <a:ext cx="7993062" cy="438310"/>
          </a:xfrm>
          <a:prstGeom prst="rect">
            <a:avLst/>
          </a:prstGeom>
          <a:noFill/>
          <a:ln w="9525">
            <a:noFill/>
            <a:miter lim="800000"/>
            <a:headEnd/>
            <a:tailEnd/>
          </a:ln>
          <a:effectLst>
            <a:outerShdw blurRad="50800" dist="38100" dir="2700000" algn="ctr" rotWithShape="0">
              <a:schemeClr val="tx1">
                <a:alpha val="40000"/>
              </a:schemeClr>
            </a:outerShdw>
          </a:effectLst>
          <a:scene3d>
            <a:camera prst="orthographicFront"/>
            <a:lightRig rig="threePt" dir="t"/>
          </a:scene3d>
          <a:sp3d>
            <a:bevelT w="12700"/>
            <a:bevelB w="12700"/>
          </a:sp3d>
        </p:spPr>
        <p:txBody>
          <a:bodyPr/>
          <a:lstStyle/>
          <a:p>
            <a:pPr marL="457200" indent="-457200" eaLnBrk="1" hangingPunct="1">
              <a:spcBef>
                <a:spcPct val="50000"/>
              </a:spcBef>
              <a:buClr>
                <a:srgbClr val="0075BA"/>
              </a:buClr>
              <a:buFont typeface="Wingdings" pitchFamily="2" charset="2"/>
              <a:buChar char="ü"/>
              <a:defRPr/>
            </a:pPr>
            <a:r>
              <a:rPr lang="de-DE" sz="2400" dirty="0" smtClean="0"/>
              <a:t>Interesse an der eigenen und fremden Kulturen</a:t>
            </a:r>
          </a:p>
          <a:p>
            <a:pPr marL="457200" indent="-457200" eaLnBrk="1" hangingPunct="1">
              <a:spcBef>
                <a:spcPct val="50000"/>
              </a:spcBef>
              <a:buClr>
                <a:srgbClr val="0075BA"/>
              </a:buClr>
              <a:buFont typeface="Wingdings" pitchFamily="2" charset="2"/>
              <a:buChar char="ü"/>
              <a:defRPr/>
            </a:pPr>
            <a:r>
              <a:rPr lang="de-DE" sz="2400" dirty="0" smtClean="0"/>
              <a:t>Interesse an Sprachen</a:t>
            </a:r>
          </a:p>
          <a:p>
            <a:pPr marL="457200" indent="-457200" eaLnBrk="1" hangingPunct="1">
              <a:spcBef>
                <a:spcPct val="50000"/>
              </a:spcBef>
              <a:buClr>
                <a:srgbClr val="0075BA"/>
              </a:buClr>
              <a:buFont typeface="Wingdings" pitchFamily="2" charset="2"/>
              <a:buChar char="ü"/>
              <a:defRPr/>
            </a:pPr>
            <a:r>
              <a:rPr lang="de-DE" sz="2400" dirty="0"/>
              <a:t>e</a:t>
            </a:r>
            <a:r>
              <a:rPr lang="de-DE" sz="2400" dirty="0" smtClean="0"/>
              <a:t>in gewisses Zahlenverständnis</a:t>
            </a:r>
          </a:p>
          <a:p>
            <a:pPr marL="457200" indent="-457200" eaLnBrk="1" hangingPunct="1">
              <a:spcBef>
                <a:spcPct val="50000"/>
              </a:spcBef>
              <a:buClr>
                <a:srgbClr val="0075BA"/>
              </a:buClr>
              <a:buFont typeface="Wingdings" pitchFamily="2" charset="2"/>
              <a:buChar char="ü"/>
              <a:defRPr/>
            </a:pPr>
            <a:r>
              <a:rPr lang="de-DE" sz="2400" dirty="0" smtClean="0"/>
              <a:t>Lektürebereitschaft</a:t>
            </a:r>
          </a:p>
          <a:p>
            <a:pPr marL="457200" indent="-457200">
              <a:spcBef>
                <a:spcPct val="50000"/>
              </a:spcBef>
              <a:buClr>
                <a:srgbClr val="0075BA"/>
              </a:buClr>
              <a:defRPr/>
            </a:pPr>
            <a:endParaRPr lang="de-DE" dirty="0" smtClean="0"/>
          </a:p>
          <a:p>
            <a:pPr marL="457200" indent="-457200" eaLnBrk="1" hangingPunct="1">
              <a:spcBef>
                <a:spcPct val="50000"/>
              </a:spcBef>
              <a:buClr>
                <a:srgbClr val="0075BA"/>
              </a:buClr>
              <a:defRPr/>
            </a:pPr>
            <a:endParaRPr lang="de-DE" sz="2400" dirty="0" smtClean="0"/>
          </a:p>
          <a:p>
            <a:pPr marL="457200" indent="-457200" eaLnBrk="1" hangingPunct="1">
              <a:spcBef>
                <a:spcPct val="50000"/>
              </a:spcBef>
              <a:buClr>
                <a:srgbClr val="0075BA"/>
              </a:buClr>
              <a:defRPr/>
            </a:pPr>
            <a:endParaRPr lang="de-DE" sz="1800" kern="0" dirty="0">
              <a:latin typeface="+mn-lt"/>
            </a:endParaRPr>
          </a:p>
        </p:txBody>
      </p:sp>
      <p:sp>
        <p:nvSpPr>
          <p:cNvPr id="10" name="Rectangle 2"/>
          <p:cNvSpPr txBox="1">
            <a:spLocks noChangeArrowheads="1"/>
          </p:cNvSpPr>
          <p:nvPr/>
        </p:nvSpPr>
        <p:spPr bwMode="auto">
          <a:xfrm>
            <a:off x="287306" y="1466144"/>
            <a:ext cx="8004175" cy="433387"/>
          </a:xfrm>
          <a:prstGeom prst="rect">
            <a:avLst/>
          </a:prstGeom>
          <a:noFill/>
          <a:ln w="9525">
            <a:noFill/>
            <a:miter lim="800000"/>
            <a:headEnd/>
            <a:tailEnd/>
          </a:ln>
          <a:effectLst>
            <a:outerShdw blurRad="50800" dist="38100" dir="2700000" algn="ctr" rotWithShape="0">
              <a:schemeClr val="tx1">
                <a:alpha val="40000"/>
              </a:schemeClr>
            </a:outerShdw>
          </a:effectLst>
        </p:spPr>
        <p:txBody>
          <a:bodyPr/>
          <a:lstStyle/>
          <a:p>
            <a:pPr marL="457200" indent="-457200" eaLnBrk="1" hangingPunct="1">
              <a:spcBef>
                <a:spcPct val="50000"/>
              </a:spcBef>
              <a:buClr>
                <a:srgbClr val="0075BA"/>
              </a:buClr>
              <a:buFont typeface="Wingdings" pitchFamily="2" charset="2"/>
              <a:buChar char="ü"/>
              <a:defRPr/>
            </a:pPr>
            <a:r>
              <a:rPr lang="de-DE" sz="2400" dirty="0" smtClean="0"/>
              <a:t>Hochschulreife oder einschlägige Fachhochschulreife</a:t>
            </a:r>
          </a:p>
        </p:txBody>
      </p:sp>
      <p:sp>
        <p:nvSpPr>
          <p:cNvPr id="14" name="Textfeld 13"/>
          <p:cNvSpPr txBox="1"/>
          <p:nvPr/>
        </p:nvSpPr>
        <p:spPr>
          <a:xfrm>
            <a:off x="837523" y="2000888"/>
            <a:ext cx="7951520" cy="276999"/>
          </a:xfrm>
          <a:prstGeom prst="rect">
            <a:avLst/>
          </a:prstGeom>
          <a:noFill/>
        </p:spPr>
        <p:txBody>
          <a:bodyPr wrap="square" lIns="0" tIns="0" rIns="0" bIns="0" rtlCol="0">
            <a:spAutoFit/>
          </a:bodyPr>
          <a:lstStyle/>
          <a:p>
            <a:pPr>
              <a:spcAft>
                <a:spcPts val="1000"/>
              </a:spcAft>
              <a:buClr>
                <a:schemeClr val="tx2"/>
              </a:buClr>
              <a:buSzPct val="115000"/>
            </a:pPr>
            <a:r>
              <a:rPr lang="de-DE" dirty="0" smtClean="0"/>
              <a:t>(zulassungsfrei)</a:t>
            </a:r>
          </a:p>
        </p:txBody>
      </p:sp>
      <p:sp>
        <p:nvSpPr>
          <p:cNvPr id="11" name="Fußzeilenplatzhalter 3"/>
          <p:cNvSpPr>
            <a:spLocks noGrp="1"/>
          </p:cNvSpPr>
          <p:nvPr>
            <p:ph type="ftr" sz="quarter" idx="11"/>
          </p:nvPr>
        </p:nvSpPr>
        <p:spPr>
          <a:xfrm>
            <a:off x="985836" y="5430000"/>
            <a:ext cx="3128964" cy="285000"/>
          </a:xfrm>
        </p:spPr>
        <p:txBody>
          <a:bodyPr/>
          <a:lstStyle/>
          <a:p>
            <a:pPr>
              <a:defRPr/>
            </a:pPr>
            <a:r>
              <a:rPr lang="de-DE" dirty="0" smtClean="0"/>
              <a:t>B. A. Transkulturalität: Medien, Sprachen, Texte</a:t>
            </a:r>
            <a:endParaRPr lang="de-DE" dirty="0"/>
          </a:p>
        </p:txBody>
      </p:sp>
    </p:spTree>
    <p:extLst>
      <p:ext uri="{BB962C8B-B14F-4D97-AF65-F5344CB8AC3E}">
        <p14:creationId xmlns:p14="http://schemas.microsoft.com/office/powerpoint/2010/main" val="655457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sz="3800" dirty="0" err="1" smtClean="0"/>
              <a:t>AnschlussmöglichkeiteN</a:t>
            </a:r>
            <a:r>
              <a:rPr lang="de-DE" sz="3800" dirty="0" smtClean="0"/>
              <a:t>:</a:t>
            </a:r>
            <a:endParaRPr lang="de-DE" sz="3800" dirty="0"/>
          </a:p>
        </p:txBody>
      </p:sp>
      <p:sp>
        <p:nvSpPr>
          <p:cNvPr id="11" name="Untertitel 10"/>
          <p:cNvSpPr>
            <a:spLocks noGrp="1"/>
          </p:cNvSpPr>
          <p:nvPr>
            <p:ph type="subTitle" idx="1"/>
          </p:nvPr>
        </p:nvSpPr>
        <p:spPr>
          <a:xfrm>
            <a:off x="0" y="3132797"/>
            <a:ext cx="7002000" cy="860083"/>
          </a:xfrm>
        </p:spPr>
        <p:txBody>
          <a:bodyPr/>
          <a:lstStyle/>
          <a:p>
            <a:r>
              <a:rPr lang="de-DE" dirty="0" smtClean="0"/>
              <a:t>Master oder Berufseinstieg?</a:t>
            </a:r>
            <a:endParaRPr lang="de-DE" dirty="0"/>
          </a:p>
        </p:txBody>
      </p:sp>
      <p:sp>
        <p:nvSpPr>
          <p:cNvPr id="5" name="Foliennummernplatzhalter 4"/>
          <p:cNvSpPr>
            <a:spLocks noGrp="1"/>
          </p:cNvSpPr>
          <p:nvPr>
            <p:ph type="sldNum" sz="quarter" idx="4294967295"/>
          </p:nvPr>
        </p:nvSpPr>
        <p:spPr>
          <a:xfrm>
            <a:off x="0" y="5429250"/>
            <a:ext cx="828675" cy="300038"/>
          </a:xfrm>
          <a:prstGeom prst="rect">
            <a:avLst/>
          </a:prstGeom>
        </p:spPr>
        <p:txBody>
          <a:bodyPr/>
          <a:lstStyle/>
          <a:p>
            <a:fld id="{28D5B5DF-DBD5-4179-97B8-00094D04A8BA}" type="slidenum">
              <a:rPr lang="de-DE" smtClean="0"/>
              <a:t>17</a:t>
            </a:fld>
            <a:endParaRPr lang="de-DE"/>
          </a:p>
        </p:txBody>
      </p:sp>
    </p:spTree>
    <p:extLst>
      <p:ext uri="{BB962C8B-B14F-4D97-AF65-F5344CB8AC3E}">
        <p14:creationId xmlns:p14="http://schemas.microsoft.com/office/powerpoint/2010/main" val="2928457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a:defRPr/>
            </a:pPr>
            <a:fld id="{1251EF8B-D4DD-154E-BB81-17B6ED2A4BD8}" type="slidenum">
              <a:rPr lang="de-DE" smtClean="0">
                <a:latin typeface="HHU Celeste Sans"/>
              </a:rPr>
              <a:pPr>
                <a:defRPr/>
              </a:pPr>
              <a:t>18</a:t>
            </a:fld>
            <a:endParaRPr lang="de-DE" dirty="0">
              <a:latin typeface="HHU Celeste Sans"/>
            </a:endParaRPr>
          </a:p>
        </p:txBody>
      </p:sp>
      <p:sp>
        <p:nvSpPr>
          <p:cNvPr id="8" name="Textfeld 7"/>
          <p:cNvSpPr txBox="1"/>
          <p:nvPr/>
        </p:nvSpPr>
        <p:spPr>
          <a:xfrm>
            <a:off x="1013460" y="121920"/>
            <a:ext cx="6179820" cy="461665"/>
          </a:xfrm>
          <a:prstGeom prst="rect">
            <a:avLst/>
          </a:prstGeom>
          <a:noFill/>
        </p:spPr>
        <p:txBody>
          <a:bodyPr wrap="square" lIns="0" tIns="0" rIns="0" bIns="0" rtlCol="0">
            <a:spAutoFit/>
          </a:bodyPr>
          <a:lstStyle/>
          <a:p>
            <a:pPr>
              <a:spcAft>
                <a:spcPts val="1000"/>
              </a:spcAft>
              <a:buClr>
                <a:schemeClr val="tx2"/>
              </a:buClr>
              <a:buSzPct val="115000"/>
            </a:pPr>
            <a:r>
              <a:rPr lang="de-DE" sz="3000" dirty="0" smtClean="0">
                <a:latin typeface="+mn-lt"/>
              </a:rPr>
              <a:t>B. A. Transkulturalität … und dann?</a:t>
            </a:r>
          </a:p>
        </p:txBody>
      </p:sp>
      <p:sp>
        <p:nvSpPr>
          <p:cNvPr id="9" name="Textfeld 8"/>
          <p:cNvSpPr txBox="1"/>
          <p:nvPr/>
        </p:nvSpPr>
        <p:spPr>
          <a:xfrm>
            <a:off x="525780" y="998220"/>
            <a:ext cx="6873240" cy="3462486"/>
          </a:xfrm>
          <a:prstGeom prst="rect">
            <a:avLst/>
          </a:prstGeom>
          <a:noFill/>
        </p:spPr>
        <p:txBody>
          <a:bodyPr wrap="square" lIns="0" tIns="0" rIns="0" bIns="0" rtlCol="0">
            <a:spAutoFit/>
          </a:bodyPr>
          <a:lstStyle/>
          <a:p>
            <a:pPr>
              <a:spcAft>
                <a:spcPts val="1000"/>
              </a:spcAft>
              <a:buClr>
                <a:schemeClr val="tx2"/>
              </a:buClr>
              <a:buSzPct val="115000"/>
            </a:pPr>
            <a:r>
              <a:rPr lang="de-DE" sz="3000" dirty="0" smtClean="0">
                <a:latin typeface="+mn-lt"/>
              </a:rPr>
              <a:t>Masterstudium</a:t>
            </a:r>
          </a:p>
          <a:p>
            <a:pPr>
              <a:spcAft>
                <a:spcPts val="1000"/>
              </a:spcAft>
              <a:buClr>
                <a:schemeClr val="tx2"/>
              </a:buClr>
              <a:buSzPct val="115000"/>
            </a:pPr>
            <a:endParaRPr lang="de-DE" sz="2600" dirty="0" smtClean="0">
              <a:latin typeface="+mn-lt"/>
            </a:endParaRPr>
          </a:p>
          <a:p>
            <a:pPr marL="457200" indent="-457200">
              <a:spcAft>
                <a:spcPts val="1000"/>
              </a:spcAft>
              <a:buClr>
                <a:schemeClr val="tx2"/>
              </a:buClr>
              <a:buSzPct val="115000"/>
              <a:buFont typeface="Wingdings" panose="05000000000000000000" pitchFamily="2" charset="2"/>
              <a:buChar char="ü"/>
            </a:pPr>
            <a:r>
              <a:rPr lang="de-DE" sz="2400" dirty="0" smtClean="0"/>
              <a:t>Ein nahtloser Übergang in die Masterangebote aller  am B. A. Transkulturalität beteiligten Fächer ist gegeben.</a:t>
            </a:r>
          </a:p>
          <a:p>
            <a:pPr marL="457200" indent="-457200">
              <a:spcAft>
                <a:spcPts val="1000"/>
              </a:spcAft>
              <a:buClr>
                <a:schemeClr val="tx2"/>
              </a:buClr>
              <a:buSzPct val="115000"/>
              <a:buFont typeface="Wingdings" panose="05000000000000000000" pitchFamily="2" charset="2"/>
              <a:buChar char="ü"/>
            </a:pPr>
            <a:r>
              <a:rPr lang="de-DE" sz="2400" dirty="0" smtClean="0"/>
              <a:t>Es wird ein M. A. im transkulturellen Fachbereich an einer ganzen Reihe von Universitäten in NRW und bundesweit angeboten.  </a:t>
            </a:r>
          </a:p>
        </p:txBody>
      </p:sp>
      <p:sp>
        <p:nvSpPr>
          <p:cNvPr id="6" name="Fußzeilenplatzhalter 1"/>
          <p:cNvSpPr>
            <a:spLocks noGrp="1"/>
          </p:cNvSpPr>
          <p:nvPr>
            <p:ph type="ftr" sz="quarter" idx="11"/>
          </p:nvPr>
        </p:nvSpPr>
        <p:spPr/>
        <p:txBody>
          <a:bodyPr/>
          <a:lstStyle/>
          <a:p>
            <a:pPr>
              <a:defRPr/>
            </a:pPr>
            <a:r>
              <a:rPr lang="de-DE" dirty="0" smtClean="0"/>
              <a:t>ba-transkulturalität@phil.hhu.de</a:t>
            </a:r>
            <a:endParaRPr lang="de-DE" dirty="0"/>
          </a:p>
        </p:txBody>
      </p:sp>
    </p:spTree>
    <p:extLst>
      <p:ext uri="{BB962C8B-B14F-4D97-AF65-F5344CB8AC3E}">
        <p14:creationId xmlns:p14="http://schemas.microsoft.com/office/powerpoint/2010/main" val="23495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a:defRPr/>
            </a:pPr>
            <a:fld id="{1251EF8B-D4DD-154E-BB81-17B6ED2A4BD8}" type="slidenum">
              <a:rPr lang="de-DE" smtClean="0">
                <a:latin typeface="HHU Celeste Sans"/>
              </a:rPr>
              <a:pPr>
                <a:defRPr/>
              </a:pPr>
              <a:t>19</a:t>
            </a:fld>
            <a:endParaRPr lang="de-DE" dirty="0">
              <a:latin typeface="HHU Celeste Sans"/>
            </a:endParaRPr>
          </a:p>
        </p:txBody>
      </p:sp>
      <p:sp>
        <p:nvSpPr>
          <p:cNvPr id="8" name="Textfeld 7"/>
          <p:cNvSpPr txBox="1"/>
          <p:nvPr/>
        </p:nvSpPr>
        <p:spPr>
          <a:xfrm>
            <a:off x="1013460" y="121920"/>
            <a:ext cx="6179820" cy="461665"/>
          </a:xfrm>
          <a:prstGeom prst="rect">
            <a:avLst/>
          </a:prstGeom>
          <a:noFill/>
        </p:spPr>
        <p:txBody>
          <a:bodyPr wrap="square" lIns="0" tIns="0" rIns="0" bIns="0" rtlCol="0">
            <a:spAutoFit/>
          </a:bodyPr>
          <a:lstStyle/>
          <a:p>
            <a:pPr>
              <a:spcAft>
                <a:spcPts val="1000"/>
              </a:spcAft>
              <a:buClr>
                <a:schemeClr val="tx2"/>
              </a:buClr>
              <a:buSzPct val="115000"/>
            </a:pPr>
            <a:r>
              <a:rPr lang="de-DE" sz="3000" dirty="0" smtClean="0">
                <a:latin typeface="+mn-lt"/>
              </a:rPr>
              <a:t>B. A. Transkulturalität … und dann?</a:t>
            </a:r>
          </a:p>
        </p:txBody>
      </p:sp>
      <p:sp>
        <p:nvSpPr>
          <p:cNvPr id="9" name="Textfeld 8"/>
          <p:cNvSpPr txBox="1"/>
          <p:nvPr/>
        </p:nvSpPr>
        <p:spPr>
          <a:xfrm>
            <a:off x="897622" y="764237"/>
            <a:ext cx="8061820" cy="3683060"/>
          </a:xfrm>
          <a:prstGeom prst="rect">
            <a:avLst/>
          </a:prstGeom>
          <a:noFill/>
        </p:spPr>
        <p:txBody>
          <a:bodyPr wrap="square" lIns="0" tIns="0" rIns="0" bIns="0" rtlCol="0">
            <a:spAutoFit/>
          </a:bodyPr>
          <a:lstStyle/>
          <a:p>
            <a:pPr>
              <a:spcAft>
                <a:spcPts val="1000"/>
              </a:spcAft>
              <a:buClr>
                <a:schemeClr val="tx2"/>
              </a:buClr>
              <a:buSzPct val="115000"/>
            </a:pPr>
            <a:r>
              <a:rPr lang="de-DE" sz="3000" dirty="0" smtClean="0">
                <a:latin typeface="+mn-lt"/>
              </a:rPr>
              <a:t>Berufseinstieg</a:t>
            </a:r>
          </a:p>
          <a:p>
            <a:pPr>
              <a:spcAft>
                <a:spcPts val="1000"/>
              </a:spcAft>
              <a:buClr>
                <a:schemeClr val="tx2"/>
              </a:buClr>
              <a:buSzPct val="115000"/>
            </a:pPr>
            <a:r>
              <a:rPr lang="de-DE" sz="2200" dirty="0" smtClean="0"/>
              <a:t>Die vielseitige und kompetenzorientierte Ausrichtung des Studiengangs öffnet Ihnen ein breites Berufsfeld. Sie erwerben:</a:t>
            </a:r>
          </a:p>
          <a:p>
            <a:pPr marL="457200" indent="-457200">
              <a:spcAft>
                <a:spcPts val="1000"/>
              </a:spcAft>
              <a:buClr>
                <a:schemeClr val="tx2"/>
              </a:buClr>
              <a:buSzPct val="115000"/>
              <a:buFont typeface="Wingdings" panose="05000000000000000000" pitchFamily="2" charset="2"/>
              <a:buChar char="ü"/>
            </a:pPr>
            <a:r>
              <a:rPr lang="de-DE" sz="2200" dirty="0" smtClean="0"/>
              <a:t>Kommunikationsfähigkeiten und –</a:t>
            </a:r>
            <a:r>
              <a:rPr lang="de-DE" sz="2200" dirty="0" err="1" smtClean="0"/>
              <a:t>fertigkeiten</a:t>
            </a:r>
            <a:r>
              <a:rPr lang="de-DE" sz="2200" dirty="0" smtClean="0"/>
              <a:t>, die in der heutigen Berufswelt ganz oben in der Anforderungsliste der Unternehmen </a:t>
            </a:r>
            <a:r>
              <a:rPr lang="de-DE" sz="2200" dirty="0"/>
              <a:t>stehen</a:t>
            </a:r>
            <a:endParaRPr lang="de-DE" sz="2200" dirty="0" smtClean="0"/>
          </a:p>
          <a:p>
            <a:pPr marL="457200" indent="-457200">
              <a:spcAft>
                <a:spcPts val="1000"/>
              </a:spcAft>
              <a:buClr>
                <a:schemeClr val="tx2"/>
              </a:buClr>
              <a:buSzPct val="115000"/>
              <a:buFont typeface="Wingdings" panose="05000000000000000000" pitchFamily="2" charset="2"/>
              <a:buChar char="ü"/>
            </a:pPr>
            <a:r>
              <a:rPr lang="de-DE" sz="2200" dirty="0" smtClean="0"/>
              <a:t>Interkulturelle und mehrsprachige Handlungsfähigkeit</a:t>
            </a:r>
          </a:p>
          <a:p>
            <a:pPr marL="457200" indent="-457200">
              <a:spcAft>
                <a:spcPts val="1000"/>
              </a:spcAft>
              <a:buClr>
                <a:schemeClr val="tx2"/>
              </a:buClr>
              <a:buSzPct val="115000"/>
              <a:buFont typeface="Wingdings" panose="05000000000000000000" pitchFamily="2" charset="2"/>
              <a:buChar char="ü"/>
            </a:pPr>
            <a:r>
              <a:rPr lang="de-DE" sz="2200" dirty="0" smtClean="0"/>
              <a:t>Soziale Schlüsselqualifikation (Team- und Kooperationsfähigkeit, Integrationsbereitschaft etc.)</a:t>
            </a:r>
          </a:p>
        </p:txBody>
      </p:sp>
      <p:sp>
        <p:nvSpPr>
          <p:cNvPr id="10" name="Fußzeilenplatzhalter 1"/>
          <p:cNvSpPr>
            <a:spLocks noGrp="1"/>
          </p:cNvSpPr>
          <p:nvPr>
            <p:ph type="ftr" sz="quarter" idx="11"/>
          </p:nvPr>
        </p:nvSpPr>
        <p:spPr/>
        <p:txBody>
          <a:bodyPr/>
          <a:lstStyle/>
          <a:p>
            <a:pPr>
              <a:defRPr/>
            </a:pPr>
            <a:r>
              <a:rPr lang="de-DE" dirty="0" smtClean="0"/>
              <a:t>ba-transkulturalität@phil.hhu.de</a:t>
            </a:r>
            <a:endParaRPr lang="de-DE" dirty="0"/>
          </a:p>
        </p:txBody>
      </p:sp>
    </p:spTree>
    <p:extLst>
      <p:ext uri="{BB962C8B-B14F-4D97-AF65-F5344CB8AC3E}">
        <p14:creationId xmlns:p14="http://schemas.microsoft.com/office/powerpoint/2010/main" val="78866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Vorbemerkung: B. A. Transkulturalität</a:t>
            </a:r>
            <a:endParaRPr lang="de-DE" sz="2800" dirty="0"/>
          </a:p>
        </p:txBody>
      </p:sp>
      <p:sp>
        <p:nvSpPr>
          <p:cNvPr id="4" name="Fußzeilenplatzhalter 3"/>
          <p:cNvSpPr>
            <a:spLocks noGrp="1"/>
          </p:cNvSpPr>
          <p:nvPr>
            <p:ph type="ftr" sz="quarter" idx="11"/>
          </p:nvPr>
        </p:nvSpPr>
        <p:spPr>
          <a:xfrm>
            <a:off x="734377" y="4893017"/>
            <a:ext cx="6300000" cy="285000"/>
          </a:xfrm>
        </p:spPr>
        <p:txBody>
          <a:bodyPr/>
          <a:lstStyle/>
          <a:p>
            <a:pPr>
              <a:defRPr/>
            </a:pPr>
            <a:endParaRPr lang="de-DE" dirty="0" smtClean="0"/>
          </a:p>
          <a:p>
            <a:pPr>
              <a:defRPr/>
            </a:pPr>
            <a:r>
              <a:rPr lang="de-DE" dirty="0"/>
              <a:t>m</a:t>
            </a:r>
            <a:r>
              <a:rPr lang="de-DE" dirty="0" smtClean="0"/>
              <a:t>aster-comparative@phil.hhu.de</a:t>
            </a:r>
            <a:endParaRPr lang="de-DE" dirty="0"/>
          </a:p>
        </p:txBody>
      </p:sp>
      <p:sp>
        <p:nvSpPr>
          <p:cNvPr id="5" name="Foliennummernplatzhalter 4"/>
          <p:cNvSpPr>
            <a:spLocks noGrp="1"/>
          </p:cNvSpPr>
          <p:nvPr>
            <p:ph type="sldNum" sz="quarter" idx="12"/>
          </p:nvPr>
        </p:nvSpPr>
        <p:spPr/>
        <p:txBody>
          <a:bodyPr/>
          <a:lstStyle/>
          <a:p>
            <a:pPr>
              <a:defRPr/>
            </a:pPr>
            <a:fld id="{1251EF8B-D4DD-154E-BB81-17B6ED2A4BD8}" type="slidenum">
              <a:rPr lang="de-DE" smtClean="0"/>
              <a:pPr>
                <a:defRPr/>
              </a:pPr>
              <a:t>2</a:t>
            </a:fld>
            <a:endParaRPr lang="de-DE" dirty="0"/>
          </a:p>
        </p:txBody>
      </p:sp>
      <p:sp>
        <p:nvSpPr>
          <p:cNvPr id="18" name="Textfeld 17"/>
          <p:cNvSpPr txBox="1"/>
          <p:nvPr/>
        </p:nvSpPr>
        <p:spPr>
          <a:xfrm>
            <a:off x="877961" y="1005840"/>
            <a:ext cx="6480000" cy="3713837"/>
          </a:xfrm>
          <a:prstGeom prst="rect">
            <a:avLst/>
          </a:prstGeom>
          <a:noFill/>
        </p:spPr>
        <p:txBody>
          <a:bodyPr wrap="square" lIns="0" tIns="0" rIns="0" bIns="0" rtlCol="0">
            <a:spAutoFit/>
          </a:bodyPr>
          <a:lstStyle/>
          <a:p>
            <a:pPr>
              <a:spcAft>
                <a:spcPts val="1000"/>
              </a:spcAft>
              <a:buClr>
                <a:schemeClr val="tx2"/>
              </a:buClr>
              <a:buSzPct val="115000"/>
            </a:pPr>
            <a:r>
              <a:rPr lang="de-DE" sz="2600" dirty="0" smtClean="0"/>
              <a:t>Planmäßiger Start des neuen Studiengangs ist</a:t>
            </a:r>
          </a:p>
          <a:p>
            <a:pPr>
              <a:spcAft>
                <a:spcPts val="1000"/>
              </a:spcAft>
              <a:buClr>
                <a:schemeClr val="tx2"/>
              </a:buClr>
              <a:buSzPct val="115000"/>
            </a:pPr>
            <a:r>
              <a:rPr lang="de-DE" sz="2600" dirty="0" smtClean="0">
                <a:latin typeface="+mn-lt"/>
              </a:rPr>
              <a:t>das Wintersemester 2018-2019.</a:t>
            </a:r>
          </a:p>
          <a:p>
            <a:pPr marL="914400" lvl="1" indent="-457200">
              <a:spcAft>
                <a:spcPts val="1000"/>
              </a:spcAft>
              <a:buClr>
                <a:schemeClr val="tx2"/>
              </a:buClr>
              <a:buSzPct val="115000"/>
              <a:buFont typeface="Arial" panose="020B0604020202020204" pitchFamily="34" charset="0"/>
              <a:buChar char="•"/>
            </a:pPr>
            <a:r>
              <a:rPr lang="de-DE" sz="2600" dirty="0" smtClean="0"/>
              <a:t>Stand heute fehlt noch die ministeriale Genehmigung. </a:t>
            </a:r>
          </a:p>
          <a:p>
            <a:pPr marL="914400" lvl="1" indent="-457200">
              <a:spcAft>
                <a:spcPts val="1000"/>
              </a:spcAft>
              <a:buClr>
                <a:schemeClr val="tx2"/>
              </a:buClr>
              <a:buSzPct val="115000"/>
              <a:buFont typeface="Arial" panose="020B0604020202020204" pitchFamily="34" charset="0"/>
              <a:buChar char="•"/>
            </a:pPr>
            <a:r>
              <a:rPr lang="de-DE" sz="2600" dirty="0" smtClean="0"/>
              <a:t>Das Akkreditierungsverfahren ist beantragt.</a:t>
            </a:r>
          </a:p>
          <a:p>
            <a:pPr marL="914400" lvl="1" indent="-457200">
              <a:spcAft>
                <a:spcPts val="1000"/>
              </a:spcAft>
              <a:buClr>
                <a:schemeClr val="tx2"/>
              </a:buClr>
              <a:buSzPct val="115000"/>
              <a:buFont typeface="Arial" panose="020B0604020202020204" pitchFamily="34" charset="0"/>
              <a:buChar char="•"/>
            </a:pPr>
            <a:r>
              <a:rPr lang="de-DE" sz="2600" dirty="0" smtClean="0">
                <a:latin typeface="+mn-lt"/>
              </a:rPr>
              <a:t>Die Einschreibfrist könnte daher erst zum September statt zum 15. Juli beginnen.</a:t>
            </a:r>
          </a:p>
        </p:txBody>
      </p:sp>
      <p:sp>
        <p:nvSpPr>
          <p:cNvPr id="19" name="Fußzeilenplatzhalter 3"/>
          <p:cNvSpPr txBox="1">
            <a:spLocks/>
          </p:cNvSpPr>
          <p:nvPr/>
        </p:nvSpPr>
        <p:spPr>
          <a:xfrm>
            <a:off x="985837" y="5430000"/>
            <a:ext cx="6300000" cy="285000"/>
          </a:xfrm>
          <a:prstGeom prst="rect">
            <a:avLst/>
          </a:prstGeom>
        </p:spPr>
        <p:txBody>
          <a:bodyPr vert="horz" lIns="0" tIns="0" rIns="0" bIns="0" rtlCol="0" anchor="ctr"/>
          <a:lstStyle>
            <a:defPPr>
              <a:defRPr lang="de-DE"/>
            </a:defPPr>
            <a:lvl1pPr marL="0" algn="l" defTabSz="457200" rtl="0" eaLnBrk="1" latinLnBrk="0" hangingPunct="1">
              <a:defRPr sz="1200" kern="120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e-DE" smtClean="0"/>
              <a:t>B. A. Transkulturalität: Medien, Sprachen, Texte</a:t>
            </a:r>
            <a:endParaRPr lang="de-DE" dirty="0"/>
          </a:p>
        </p:txBody>
      </p:sp>
    </p:spTree>
    <p:extLst>
      <p:ext uri="{BB962C8B-B14F-4D97-AF65-F5344CB8AC3E}">
        <p14:creationId xmlns:p14="http://schemas.microsoft.com/office/powerpoint/2010/main" val="3849448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a:defRPr/>
            </a:pPr>
            <a:r>
              <a:rPr lang="de-DE" dirty="0" smtClean="0"/>
              <a:t>ba-transkulturalität@phil.hhu.de</a:t>
            </a:r>
            <a:endParaRPr lang="de-DE" dirty="0"/>
          </a:p>
        </p:txBody>
      </p:sp>
      <p:sp>
        <p:nvSpPr>
          <p:cNvPr id="3" name="Foliennummernplatzhalter 2"/>
          <p:cNvSpPr>
            <a:spLocks noGrp="1"/>
          </p:cNvSpPr>
          <p:nvPr>
            <p:ph type="sldNum" sz="quarter" idx="12"/>
          </p:nvPr>
        </p:nvSpPr>
        <p:spPr/>
        <p:txBody>
          <a:bodyPr/>
          <a:lstStyle/>
          <a:p>
            <a:pPr>
              <a:defRPr/>
            </a:pPr>
            <a:fld id="{1EA9BE20-8AC6-1C42-8AC9-797AAFD3B83A}" type="slidenum">
              <a:rPr lang="de-DE" smtClean="0"/>
              <a:pPr>
                <a:defRPr/>
              </a:pPr>
              <a:t>20</a:t>
            </a:fld>
            <a:endParaRPr lang="de-DE" dirty="0"/>
          </a:p>
        </p:txBody>
      </p:sp>
      <p:sp>
        <p:nvSpPr>
          <p:cNvPr id="4" name="Textfeld 3"/>
          <p:cNvSpPr txBox="1"/>
          <p:nvPr/>
        </p:nvSpPr>
        <p:spPr>
          <a:xfrm>
            <a:off x="1013460" y="121920"/>
            <a:ext cx="6179820" cy="461665"/>
          </a:xfrm>
          <a:prstGeom prst="rect">
            <a:avLst/>
          </a:prstGeom>
          <a:noFill/>
        </p:spPr>
        <p:txBody>
          <a:bodyPr wrap="square" lIns="0" tIns="0" rIns="0" bIns="0" rtlCol="0">
            <a:spAutoFit/>
          </a:bodyPr>
          <a:lstStyle/>
          <a:p>
            <a:pPr>
              <a:spcAft>
                <a:spcPts val="1000"/>
              </a:spcAft>
              <a:buClr>
                <a:schemeClr val="tx2"/>
              </a:buClr>
              <a:buSzPct val="115000"/>
            </a:pPr>
            <a:r>
              <a:rPr lang="de-DE" sz="3000" dirty="0" smtClean="0">
                <a:latin typeface="+mn-lt"/>
              </a:rPr>
              <a:t>B. A. Transkulturalität … und dann?</a:t>
            </a:r>
          </a:p>
        </p:txBody>
      </p:sp>
      <p:sp>
        <p:nvSpPr>
          <p:cNvPr id="6" name="Textfeld 5"/>
          <p:cNvSpPr txBox="1"/>
          <p:nvPr/>
        </p:nvSpPr>
        <p:spPr>
          <a:xfrm>
            <a:off x="897622" y="830339"/>
            <a:ext cx="8061820" cy="4365298"/>
          </a:xfrm>
          <a:prstGeom prst="rect">
            <a:avLst/>
          </a:prstGeom>
          <a:noFill/>
        </p:spPr>
        <p:txBody>
          <a:bodyPr wrap="square" lIns="0" tIns="0" rIns="0" bIns="0" rtlCol="0">
            <a:spAutoFit/>
          </a:bodyPr>
          <a:lstStyle/>
          <a:p>
            <a:pPr>
              <a:spcAft>
                <a:spcPts val="1000"/>
              </a:spcAft>
              <a:buClr>
                <a:schemeClr val="tx2"/>
              </a:buClr>
              <a:buSzPct val="115000"/>
            </a:pPr>
            <a:r>
              <a:rPr lang="de-DE" sz="2800" dirty="0" smtClean="0"/>
              <a:t>Mögliche Berufsfelder:</a:t>
            </a:r>
          </a:p>
          <a:p>
            <a:pPr marL="457200" indent="-457200">
              <a:spcAft>
                <a:spcPts val="1000"/>
              </a:spcAft>
              <a:buClr>
                <a:schemeClr val="tx2"/>
              </a:buClr>
              <a:buSzPct val="115000"/>
              <a:buFont typeface="Wingdings" panose="05000000000000000000" pitchFamily="2" charset="2"/>
              <a:buChar char="ü"/>
            </a:pPr>
            <a:r>
              <a:rPr lang="de-DE" sz="2100" dirty="0" smtClean="0"/>
              <a:t>Öffentliche und mediale Kommunikation</a:t>
            </a:r>
          </a:p>
          <a:p>
            <a:pPr marL="457200" indent="-457200">
              <a:spcAft>
                <a:spcPts val="1000"/>
              </a:spcAft>
              <a:buClr>
                <a:schemeClr val="tx2"/>
              </a:buClr>
              <a:buSzPct val="115000"/>
              <a:buFont typeface="Wingdings" panose="05000000000000000000" pitchFamily="2" charset="2"/>
              <a:buChar char="ü"/>
            </a:pPr>
            <a:r>
              <a:rPr lang="de-DE" sz="2100" dirty="0" smtClean="0"/>
              <a:t>Kultur- und Öffentlichkeitsarbeit in Industrie und Technik</a:t>
            </a:r>
          </a:p>
          <a:p>
            <a:pPr marL="457200" indent="-457200">
              <a:spcAft>
                <a:spcPts val="1000"/>
              </a:spcAft>
              <a:buClr>
                <a:schemeClr val="tx2"/>
              </a:buClr>
              <a:buSzPct val="115000"/>
              <a:buFont typeface="Wingdings" panose="05000000000000000000" pitchFamily="2" charset="2"/>
              <a:buChar char="ü"/>
            </a:pPr>
            <a:r>
              <a:rPr lang="de-DE" sz="2100" dirty="0" smtClean="0"/>
              <a:t>(Online-)Redaktion und Gestaltung Neuer Medien im Kulturbereich</a:t>
            </a:r>
          </a:p>
          <a:p>
            <a:pPr marL="457200" indent="-457200">
              <a:spcAft>
                <a:spcPts val="1000"/>
              </a:spcAft>
              <a:buClr>
                <a:schemeClr val="tx2"/>
              </a:buClr>
              <a:buSzPct val="115000"/>
              <a:buFont typeface="Wingdings" panose="05000000000000000000" pitchFamily="2" charset="2"/>
              <a:buChar char="ü"/>
            </a:pPr>
            <a:r>
              <a:rPr lang="de-DE" sz="2100" dirty="0" smtClean="0"/>
              <a:t>Projektmanagement im öffentlichen und privaten Sektor</a:t>
            </a:r>
          </a:p>
          <a:p>
            <a:pPr marL="457200" indent="-457200">
              <a:spcAft>
                <a:spcPts val="1000"/>
              </a:spcAft>
              <a:buClr>
                <a:schemeClr val="tx2"/>
              </a:buClr>
              <a:buSzPct val="115000"/>
              <a:buFont typeface="Wingdings" panose="05000000000000000000" pitchFamily="2" charset="2"/>
              <a:buChar char="ü"/>
            </a:pPr>
            <a:r>
              <a:rPr lang="de-DE" sz="2100" dirty="0" smtClean="0"/>
              <a:t>Marketing</a:t>
            </a:r>
          </a:p>
          <a:p>
            <a:pPr marL="457200" indent="-457200">
              <a:spcAft>
                <a:spcPts val="1000"/>
              </a:spcAft>
              <a:buClr>
                <a:schemeClr val="tx2"/>
              </a:buClr>
              <a:buSzPct val="115000"/>
              <a:buFont typeface="Wingdings" panose="05000000000000000000" pitchFamily="2" charset="2"/>
              <a:buChar char="ü"/>
            </a:pPr>
            <a:r>
              <a:rPr lang="de-DE" sz="2100" dirty="0" smtClean="0"/>
              <a:t>Datenanalyse und Empirie im privatwirtschaftlichen</a:t>
            </a:r>
            <a:r>
              <a:rPr lang="de-DE" sz="2100" dirty="0"/>
              <a:t>, </a:t>
            </a:r>
            <a:r>
              <a:rPr lang="de-DE" sz="2100" dirty="0" smtClean="0"/>
              <a:t>im akademischen und </a:t>
            </a:r>
            <a:r>
              <a:rPr lang="de-DE" sz="2100" dirty="0"/>
              <a:t>im Medien- </a:t>
            </a:r>
            <a:r>
              <a:rPr lang="de-DE" sz="2100" dirty="0" smtClean="0"/>
              <a:t>und Kulturbereich</a:t>
            </a:r>
          </a:p>
          <a:p>
            <a:pPr marL="457200" indent="-457200">
              <a:spcAft>
                <a:spcPts val="1000"/>
              </a:spcAft>
              <a:buClr>
                <a:schemeClr val="tx2"/>
              </a:buClr>
              <a:buSzPct val="115000"/>
              <a:buFont typeface="Wingdings" panose="05000000000000000000" pitchFamily="2" charset="2"/>
              <a:buChar char="ü"/>
            </a:pPr>
            <a:r>
              <a:rPr lang="de-DE" sz="2100" dirty="0" smtClean="0"/>
              <a:t>Kommunikationsabteilung in privaten / öffentlichen Unternehmen</a:t>
            </a:r>
          </a:p>
          <a:p>
            <a:pPr marL="457200" indent="-457200">
              <a:spcAft>
                <a:spcPts val="1000"/>
              </a:spcAft>
              <a:buClr>
                <a:schemeClr val="tx2"/>
              </a:buClr>
              <a:buSzPct val="115000"/>
              <a:buFont typeface="Wingdings" panose="05000000000000000000" pitchFamily="2" charset="2"/>
              <a:buChar char="ü"/>
            </a:pPr>
            <a:r>
              <a:rPr lang="de-DE" sz="2100" dirty="0" smtClean="0"/>
              <a:t>HR Abteilungen</a:t>
            </a:r>
          </a:p>
        </p:txBody>
      </p:sp>
    </p:spTree>
    <p:extLst>
      <p:ext uri="{BB962C8B-B14F-4D97-AF65-F5344CB8AC3E}">
        <p14:creationId xmlns:p14="http://schemas.microsoft.com/office/powerpoint/2010/main" val="2963846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0070C0"/>
                </a:solidFill>
              </a:rPr>
              <a:t>Kontakt und Beratung</a:t>
            </a:r>
            <a:endParaRPr lang="de-DE" sz="2400" i="1" dirty="0"/>
          </a:p>
        </p:txBody>
      </p:sp>
      <p:sp>
        <p:nvSpPr>
          <p:cNvPr id="3" name="Foliennummernplatzhalter 2"/>
          <p:cNvSpPr>
            <a:spLocks noGrp="1"/>
          </p:cNvSpPr>
          <p:nvPr>
            <p:ph type="sldNum" sz="quarter" idx="12"/>
          </p:nvPr>
        </p:nvSpPr>
        <p:spPr>
          <a:xfrm>
            <a:off x="9525" y="5420475"/>
            <a:ext cx="827998" cy="300000"/>
          </a:xfrm>
        </p:spPr>
        <p:txBody>
          <a:bodyPr/>
          <a:lstStyle/>
          <a:p>
            <a:pPr>
              <a:defRPr/>
            </a:pPr>
            <a:fld id="{1251EF8B-D4DD-154E-BB81-17B6ED2A4BD8}" type="slidenum">
              <a:rPr lang="de-DE" smtClean="0"/>
              <a:pPr>
                <a:defRPr/>
              </a:pPr>
              <a:t>21</a:t>
            </a:fld>
            <a:endParaRPr lang="de-DE" dirty="0"/>
          </a:p>
        </p:txBody>
      </p:sp>
      <p:sp>
        <p:nvSpPr>
          <p:cNvPr id="5" name="Rectangle 2"/>
          <p:cNvSpPr>
            <a:spLocks noGrp="1" noChangeArrowheads="1"/>
          </p:cNvSpPr>
          <p:nvPr>
            <p:ph type="body" idx="1"/>
          </p:nvPr>
        </p:nvSpPr>
        <p:spPr>
          <a:xfrm>
            <a:off x="147723" y="1005948"/>
            <a:ext cx="8423890" cy="453426"/>
          </a:xfrm>
          <a:solidFill>
            <a:schemeClr val="bg1">
              <a:lumMod val="95000"/>
            </a:schemeClr>
          </a:solidFill>
        </p:spPr>
        <p:txBody>
          <a:bodyPr/>
          <a:lstStyle/>
          <a:p>
            <a:pPr marL="514350" indent="-514350" eaLnBrk="1" hangingPunct="1">
              <a:spcBef>
                <a:spcPct val="50000"/>
              </a:spcBef>
              <a:buFontTx/>
              <a:buNone/>
              <a:defRPr/>
            </a:pPr>
            <a:r>
              <a:rPr lang="de-DE" sz="2400" b="1" dirty="0" smtClean="0">
                <a:solidFill>
                  <a:schemeClr val="tx2"/>
                </a:solidFill>
              </a:rPr>
              <a:t>Individuelle Beratung zu Fragen rund um das Studium</a:t>
            </a:r>
          </a:p>
        </p:txBody>
      </p:sp>
      <p:sp>
        <p:nvSpPr>
          <p:cNvPr id="10" name="Rectangle 2"/>
          <p:cNvSpPr txBox="1">
            <a:spLocks noChangeArrowheads="1"/>
          </p:cNvSpPr>
          <p:nvPr/>
        </p:nvSpPr>
        <p:spPr bwMode="auto">
          <a:xfrm>
            <a:off x="688898" y="1780259"/>
            <a:ext cx="4003754" cy="415017"/>
          </a:xfrm>
          <a:prstGeom prst="rect">
            <a:avLst/>
          </a:prstGeom>
          <a:noFill/>
          <a:ln w="9525">
            <a:noFill/>
            <a:miter lim="800000"/>
            <a:headEnd/>
            <a:tailEnd/>
          </a:ln>
          <a:effectLst/>
        </p:spPr>
        <p:txBody>
          <a:bodyPr/>
          <a:lstStyle/>
          <a:p>
            <a:pPr eaLnBrk="1" hangingPunct="1">
              <a:spcBef>
                <a:spcPct val="50000"/>
              </a:spcBef>
              <a:buClr>
                <a:srgbClr val="0075BA"/>
              </a:buClr>
              <a:defRPr/>
            </a:pPr>
            <a:r>
              <a:rPr lang="de-DE" sz="2000" b="1" dirty="0" smtClean="0"/>
              <a:t>ba-transkult</a:t>
            </a:r>
            <a:r>
              <a:rPr lang="de-DE" sz="2000" b="1" kern="0" dirty="0" smtClean="0"/>
              <a:t>@phil.hhu.de</a:t>
            </a:r>
            <a:endParaRPr lang="de-DE" sz="2000" b="1" kern="0" dirty="0"/>
          </a:p>
        </p:txBody>
      </p:sp>
      <p:sp>
        <p:nvSpPr>
          <p:cNvPr id="13" name="Rectangle 2"/>
          <p:cNvSpPr txBox="1">
            <a:spLocks noChangeArrowheads="1"/>
          </p:cNvSpPr>
          <p:nvPr/>
        </p:nvSpPr>
        <p:spPr bwMode="auto">
          <a:xfrm>
            <a:off x="732303" y="4252773"/>
            <a:ext cx="7417838" cy="431800"/>
          </a:xfrm>
          <a:prstGeom prst="rect">
            <a:avLst/>
          </a:prstGeom>
          <a:noFill/>
          <a:ln w="9525">
            <a:noFill/>
            <a:miter lim="800000"/>
            <a:headEnd/>
            <a:tailEnd/>
          </a:ln>
          <a:effectLst/>
        </p:spPr>
        <p:txBody>
          <a:bodyPr/>
          <a:lstStyle/>
          <a:p>
            <a:pPr marL="457200" indent="-457200" eaLnBrk="1" hangingPunct="1">
              <a:spcBef>
                <a:spcPct val="50000"/>
              </a:spcBef>
              <a:buClr>
                <a:srgbClr val="0075BA"/>
              </a:buClr>
              <a:defRPr/>
            </a:pPr>
            <a:r>
              <a:rPr lang="de-DE" sz="2000" b="1" dirty="0">
                <a:solidFill>
                  <a:schemeClr val="bg1">
                    <a:lumMod val="65000"/>
                  </a:schemeClr>
                </a:solidFill>
              </a:rPr>
              <a:t>Studierenden-Service-Center der HHUD</a:t>
            </a:r>
            <a:endParaRPr lang="de-DE" sz="2000" b="1" kern="0" dirty="0">
              <a:solidFill>
                <a:schemeClr val="bg1">
                  <a:lumMod val="65000"/>
                </a:schemeClr>
              </a:solidFill>
            </a:endParaRPr>
          </a:p>
        </p:txBody>
      </p:sp>
      <p:sp>
        <p:nvSpPr>
          <p:cNvPr id="18" name="Rectangle 2"/>
          <p:cNvSpPr>
            <a:spLocks noGrp="1" noChangeArrowheads="1"/>
          </p:cNvSpPr>
          <p:nvPr>
            <p:ph type="body" idx="1"/>
          </p:nvPr>
        </p:nvSpPr>
        <p:spPr>
          <a:xfrm>
            <a:off x="241305" y="3650411"/>
            <a:ext cx="8902695" cy="453426"/>
          </a:xfrm>
          <a:solidFill>
            <a:schemeClr val="bg1">
              <a:lumMod val="95000"/>
            </a:schemeClr>
          </a:solidFill>
        </p:spPr>
        <p:txBody>
          <a:bodyPr/>
          <a:lstStyle/>
          <a:p>
            <a:pPr marL="514350" indent="-514350" eaLnBrk="1" hangingPunct="1">
              <a:spcBef>
                <a:spcPct val="50000"/>
              </a:spcBef>
              <a:buFontTx/>
              <a:buNone/>
              <a:defRPr/>
            </a:pPr>
            <a:r>
              <a:rPr lang="de-DE" sz="2400" b="1" dirty="0" smtClean="0">
                <a:solidFill>
                  <a:schemeClr val="tx2"/>
                </a:solidFill>
              </a:rPr>
              <a:t>Fragen zur Bewerbung, Zulassung, Fristen und Terminen:</a:t>
            </a:r>
          </a:p>
        </p:txBody>
      </p:sp>
      <p:sp>
        <p:nvSpPr>
          <p:cNvPr id="14" name="Fußzeilenplatzhalter 3"/>
          <p:cNvSpPr>
            <a:spLocks noGrp="1"/>
          </p:cNvSpPr>
          <p:nvPr>
            <p:ph type="ftr" sz="quarter" idx="11"/>
          </p:nvPr>
        </p:nvSpPr>
        <p:spPr>
          <a:xfrm>
            <a:off x="985837" y="5430000"/>
            <a:ext cx="6300000" cy="285000"/>
          </a:xfrm>
        </p:spPr>
        <p:txBody>
          <a:bodyPr/>
          <a:lstStyle/>
          <a:p>
            <a:pPr>
              <a:defRPr/>
            </a:pPr>
            <a:r>
              <a:rPr lang="de-DE" dirty="0" smtClean="0"/>
              <a:t>B. A. Transkulturalität: Medien, Sprachen, Texte</a:t>
            </a:r>
            <a:endParaRPr lang="de-DE" dirty="0"/>
          </a:p>
        </p:txBody>
      </p:sp>
      <p:sp>
        <p:nvSpPr>
          <p:cNvPr id="4" name="Rechteck 3"/>
          <p:cNvSpPr/>
          <p:nvPr/>
        </p:nvSpPr>
        <p:spPr>
          <a:xfrm>
            <a:off x="688898" y="2452846"/>
            <a:ext cx="7417838" cy="646331"/>
          </a:xfrm>
          <a:prstGeom prst="rect">
            <a:avLst/>
          </a:prstGeom>
        </p:spPr>
        <p:txBody>
          <a:bodyPr wrap="square">
            <a:spAutoFit/>
          </a:bodyPr>
          <a:lstStyle/>
          <a:p>
            <a:r>
              <a:rPr lang="de-DE" dirty="0"/>
              <a:t>http://</a:t>
            </a:r>
            <a:r>
              <a:rPr lang="de-DE" dirty="0" err="1"/>
              <a:t>www.philo.hhu.de</a:t>
            </a:r>
            <a:r>
              <a:rPr lang="de-DE" dirty="0"/>
              <a:t>/</a:t>
            </a:r>
            <a:r>
              <a:rPr lang="de-DE" dirty="0" err="1"/>
              <a:t>studium</a:t>
            </a:r>
            <a:r>
              <a:rPr lang="de-DE" dirty="0"/>
              <a:t>-und-lehre/</a:t>
            </a:r>
            <a:r>
              <a:rPr lang="de-DE" dirty="0" err="1"/>
              <a:t>studium</a:t>
            </a:r>
            <a:r>
              <a:rPr lang="de-DE" dirty="0"/>
              <a:t>/</a:t>
            </a:r>
            <a:r>
              <a:rPr lang="de-DE" dirty="0" err="1"/>
              <a:t>bachelorstudium</a:t>
            </a:r>
            <a:r>
              <a:rPr lang="de-DE" dirty="0"/>
              <a:t>/neue-studiengaenge-zum-wintersemester-201819/</a:t>
            </a:r>
            <a:r>
              <a:rPr lang="de-DE" dirty="0" err="1"/>
              <a:t>ba-transkulturalitaet.html</a:t>
            </a:r>
            <a:endParaRPr lang="de-DE" dirty="0"/>
          </a:p>
        </p:txBody>
      </p:sp>
    </p:spTree>
    <p:extLst>
      <p:ext uri="{BB962C8B-B14F-4D97-AF65-F5344CB8AC3E}">
        <p14:creationId xmlns:p14="http://schemas.microsoft.com/office/powerpoint/2010/main" val="125801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solidFill>
                  <a:srgbClr val="0070C0"/>
                </a:solidFill>
              </a:rPr>
              <a:t>M. A. </a:t>
            </a:r>
            <a:r>
              <a:rPr lang="de-DE" sz="2400" b="1" i="1" dirty="0" err="1" smtClean="0">
                <a:solidFill>
                  <a:srgbClr val="0070C0"/>
                </a:solidFill>
              </a:rPr>
              <a:t>Comparative</a:t>
            </a:r>
            <a:r>
              <a:rPr lang="de-DE" sz="2400" b="1" i="1" dirty="0" smtClean="0">
                <a:solidFill>
                  <a:srgbClr val="0070C0"/>
                </a:solidFill>
              </a:rPr>
              <a:t> Studies</a:t>
            </a:r>
            <a:endParaRPr lang="de-DE" sz="2400" i="1" dirty="0"/>
          </a:p>
        </p:txBody>
      </p:sp>
      <p:sp>
        <p:nvSpPr>
          <p:cNvPr id="3" name="Foliennummernplatzhalter 2"/>
          <p:cNvSpPr>
            <a:spLocks noGrp="1"/>
          </p:cNvSpPr>
          <p:nvPr>
            <p:ph type="sldNum" sz="quarter" idx="12"/>
          </p:nvPr>
        </p:nvSpPr>
        <p:spPr>
          <a:xfrm>
            <a:off x="9525" y="5420475"/>
            <a:ext cx="827998" cy="300000"/>
          </a:xfrm>
        </p:spPr>
        <p:txBody>
          <a:bodyPr/>
          <a:lstStyle/>
          <a:p>
            <a:pPr>
              <a:defRPr/>
            </a:pPr>
            <a:fld id="{1251EF8B-D4DD-154E-BB81-17B6ED2A4BD8}" type="slidenum">
              <a:rPr lang="de-DE" smtClean="0"/>
              <a:pPr>
                <a:defRPr/>
              </a:pPr>
              <a:t>22</a:t>
            </a:fld>
            <a:endParaRPr lang="de-DE" dirty="0"/>
          </a:p>
        </p:txBody>
      </p:sp>
      <p:sp>
        <p:nvSpPr>
          <p:cNvPr id="5" name="Rectangle 3"/>
          <p:cNvSpPr>
            <a:spLocks noChangeArrowheads="1"/>
          </p:cNvSpPr>
          <p:nvPr/>
        </p:nvSpPr>
        <p:spPr bwMode="auto">
          <a:xfrm>
            <a:off x="1143000" y="2362200"/>
            <a:ext cx="6781800" cy="1477328"/>
          </a:xfrm>
          <a:prstGeom prst="rect">
            <a:avLst/>
          </a:prstGeom>
          <a:noFill/>
          <a:ln w="9525">
            <a:noFill/>
            <a:miter lim="800000"/>
            <a:headEnd/>
            <a:tailEnd/>
          </a:ln>
        </p:spPr>
        <p:txBody>
          <a:bodyPr>
            <a:spAutoFit/>
          </a:bodyPr>
          <a:lstStyle/>
          <a:p>
            <a:pPr algn="ctr" eaLnBrk="1" hangingPunct="1">
              <a:spcBef>
                <a:spcPct val="50000"/>
              </a:spcBef>
              <a:defRPr/>
            </a:pPr>
            <a:r>
              <a:rPr lang="de-DE" sz="3600" b="1" i="1" dirty="0">
                <a:solidFill>
                  <a:srgbClr val="0075BA"/>
                </a:solidFill>
                <a:effectLst>
                  <a:outerShdw blurRad="38100" dist="38100" dir="2700000" algn="tl">
                    <a:srgbClr val="000000">
                      <a:alpha val="43137"/>
                    </a:srgbClr>
                  </a:outerShdw>
                </a:effectLst>
              </a:rPr>
              <a:t>Vielen Dank für Ihr Interesse</a:t>
            </a:r>
            <a:r>
              <a:rPr lang="de-DE" sz="3600" b="1" i="1" dirty="0" smtClean="0">
                <a:solidFill>
                  <a:srgbClr val="0075BA"/>
                </a:solidFill>
                <a:effectLst>
                  <a:outerShdw blurRad="38100" dist="38100" dir="2700000" algn="tl">
                    <a:srgbClr val="000000">
                      <a:alpha val="43137"/>
                    </a:srgbClr>
                  </a:outerShdw>
                </a:effectLst>
              </a:rPr>
              <a:t>!</a:t>
            </a:r>
          </a:p>
          <a:p>
            <a:pPr algn="ctr" eaLnBrk="1" hangingPunct="1">
              <a:spcBef>
                <a:spcPct val="50000"/>
              </a:spcBef>
              <a:defRPr/>
            </a:pPr>
            <a:r>
              <a:rPr lang="de-DE" sz="3600" b="1" i="1" dirty="0" smtClean="0">
                <a:solidFill>
                  <a:srgbClr val="0075BA"/>
                </a:solidFill>
                <a:effectLst>
                  <a:outerShdw blurRad="38100" dist="38100" dir="2700000" algn="tl">
                    <a:srgbClr val="000000">
                      <a:alpha val="43137"/>
                    </a:srgbClr>
                  </a:outerShdw>
                </a:effectLst>
              </a:rPr>
              <a:t>Haben Sie Fragen?</a:t>
            </a:r>
          </a:p>
        </p:txBody>
      </p:sp>
      <p:sp>
        <p:nvSpPr>
          <p:cNvPr id="7" name="Fußzeilenplatzhalter 3"/>
          <p:cNvSpPr>
            <a:spLocks noGrp="1"/>
          </p:cNvSpPr>
          <p:nvPr>
            <p:ph type="ftr" sz="quarter" idx="11"/>
          </p:nvPr>
        </p:nvSpPr>
        <p:spPr>
          <a:xfrm>
            <a:off x="985837" y="5430000"/>
            <a:ext cx="6300000" cy="285000"/>
          </a:xfrm>
        </p:spPr>
        <p:txBody>
          <a:bodyPr/>
          <a:lstStyle/>
          <a:p>
            <a:pPr>
              <a:defRPr/>
            </a:pPr>
            <a:r>
              <a:rPr lang="de-DE" dirty="0" smtClean="0"/>
              <a:t>B. A. Transkulturalität: Medien, Sprachen, Texte</a:t>
            </a:r>
            <a:endParaRPr lang="de-DE" dirty="0"/>
          </a:p>
        </p:txBody>
      </p:sp>
    </p:spTree>
    <p:extLst>
      <p:ext uri="{BB962C8B-B14F-4D97-AF65-F5344CB8AC3E}">
        <p14:creationId xmlns:p14="http://schemas.microsoft.com/office/powerpoint/2010/main" val="926939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Steckbrief B. A. Transkulturalität</a:t>
            </a:r>
            <a:endParaRPr lang="de-DE" sz="2800" dirty="0"/>
          </a:p>
        </p:txBody>
      </p:sp>
      <p:sp>
        <p:nvSpPr>
          <p:cNvPr id="13" name="Inhaltsplatzhalter 12"/>
          <p:cNvSpPr>
            <a:spLocks noGrp="1"/>
          </p:cNvSpPr>
          <p:nvPr>
            <p:ph sz="half" idx="1"/>
          </p:nvPr>
        </p:nvSpPr>
        <p:spPr/>
        <p:txBody>
          <a:bodyPr/>
          <a:lstStyle/>
          <a:p>
            <a:r>
              <a:rPr lang="de-DE" dirty="0" smtClean="0"/>
              <a:t>Transkulturalität zielt </a:t>
            </a:r>
            <a:r>
              <a:rPr lang="de-DE" dirty="0"/>
              <a:t>auf die historischen und aktuellen Verflechtungen zwischen Gruppen und Gesellschaften ab.</a:t>
            </a:r>
          </a:p>
          <a:p>
            <a:r>
              <a:rPr lang="de-DE" dirty="0"/>
              <a:t>Die zeitgenössischen Durchdringungen und Verbindungen betreffen sämtliche Dimensionen von Kultur, von den täglichen Routinen bis zur Hochkultur.</a:t>
            </a:r>
          </a:p>
          <a:p>
            <a:endParaRPr lang="de-DE" dirty="0"/>
          </a:p>
        </p:txBody>
      </p:sp>
      <p:sp>
        <p:nvSpPr>
          <p:cNvPr id="4" name="Fußzeilenplatzhalter 3"/>
          <p:cNvSpPr>
            <a:spLocks noGrp="1"/>
          </p:cNvSpPr>
          <p:nvPr>
            <p:ph type="ftr" sz="quarter" idx="11"/>
          </p:nvPr>
        </p:nvSpPr>
        <p:spPr/>
        <p:txBody>
          <a:bodyPr/>
          <a:lstStyle/>
          <a:p>
            <a:pPr>
              <a:defRPr/>
            </a:pPr>
            <a:endParaRPr lang="de-DE" dirty="0" smtClean="0"/>
          </a:p>
          <a:p>
            <a:pPr>
              <a:defRPr/>
            </a:pPr>
            <a:r>
              <a:rPr lang="de-DE" dirty="0" smtClean="0"/>
              <a:t>B. A. Transkulturalität: Medien, Sprachen, Texte</a:t>
            </a:r>
            <a:endParaRPr lang="de-DE" dirty="0"/>
          </a:p>
        </p:txBody>
      </p:sp>
      <p:sp>
        <p:nvSpPr>
          <p:cNvPr id="5" name="Foliennummernplatzhalter 4"/>
          <p:cNvSpPr>
            <a:spLocks noGrp="1"/>
          </p:cNvSpPr>
          <p:nvPr>
            <p:ph type="sldNum" sz="quarter" idx="12"/>
          </p:nvPr>
        </p:nvSpPr>
        <p:spPr/>
        <p:txBody>
          <a:bodyPr/>
          <a:lstStyle/>
          <a:p>
            <a:pPr>
              <a:defRPr/>
            </a:pPr>
            <a:fld id="{1251EF8B-D4DD-154E-BB81-17B6ED2A4BD8}" type="slidenum">
              <a:rPr lang="de-DE" smtClean="0"/>
              <a:pPr>
                <a:defRPr/>
              </a:pPr>
              <a:t>3</a:t>
            </a:fld>
            <a:endParaRPr lang="de-DE" dirty="0"/>
          </a:p>
        </p:txBody>
      </p:sp>
      <p:pic>
        <p:nvPicPr>
          <p:cNvPr id="16" name="Inhaltsplatzhalter 15"/>
          <p:cNvPicPr>
            <a:picLocks noGrp="1" noChangeAspect="1"/>
          </p:cNvPicPr>
          <p:nvPr>
            <p:ph sz="half" idx="18"/>
          </p:nvPr>
        </p:nvPicPr>
        <p:blipFill>
          <a:blip r:embed="rId2"/>
          <a:stretch>
            <a:fillRect/>
          </a:stretch>
        </p:blipFill>
        <p:spPr>
          <a:xfrm>
            <a:off x="4824413" y="1814910"/>
            <a:ext cx="3959225" cy="2969418"/>
          </a:xfrm>
          <a:prstGeom prst="rect">
            <a:avLst/>
          </a:prstGeom>
        </p:spPr>
      </p:pic>
      <p:sp>
        <p:nvSpPr>
          <p:cNvPr id="18" name="Textplatzhalter 17"/>
          <p:cNvSpPr>
            <a:spLocks noGrp="1"/>
          </p:cNvSpPr>
          <p:nvPr>
            <p:ph type="body" sz="quarter" idx="20"/>
          </p:nvPr>
        </p:nvSpPr>
        <p:spPr/>
        <p:txBody>
          <a:bodyPr/>
          <a:lstStyle/>
          <a:p>
            <a:r>
              <a:rPr lang="de-DE" dirty="0" smtClean="0"/>
              <a:t>„</a:t>
            </a:r>
            <a:r>
              <a:rPr lang="de-DE" dirty="0" err="1" smtClean="0"/>
              <a:t>Insalata</a:t>
            </a:r>
            <a:r>
              <a:rPr lang="de-DE" dirty="0" smtClean="0"/>
              <a:t> </a:t>
            </a:r>
            <a:r>
              <a:rPr lang="de-DE" dirty="0" err="1" smtClean="0"/>
              <a:t>Capricciosa</a:t>
            </a:r>
            <a:r>
              <a:rPr lang="de-DE" dirty="0" smtClean="0"/>
              <a:t>“</a:t>
            </a:r>
            <a:endParaRPr lang="de-DE" dirty="0"/>
          </a:p>
        </p:txBody>
      </p:sp>
    </p:spTree>
    <p:extLst>
      <p:ext uri="{BB962C8B-B14F-4D97-AF65-F5344CB8AC3E}">
        <p14:creationId xmlns:p14="http://schemas.microsoft.com/office/powerpoint/2010/main" val="4152413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Steckbrief B. A. Transkulturalität</a:t>
            </a:r>
            <a:endParaRPr lang="de-DE" sz="2800" dirty="0"/>
          </a:p>
        </p:txBody>
      </p:sp>
      <p:sp>
        <p:nvSpPr>
          <p:cNvPr id="4" name="Fußzeilenplatzhalter 3"/>
          <p:cNvSpPr>
            <a:spLocks noGrp="1"/>
          </p:cNvSpPr>
          <p:nvPr>
            <p:ph type="ftr" sz="quarter" idx="11"/>
          </p:nvPr>
        </p:nvSpPr>
        <p:spPr>
          <a:xfrm>
            <a:off x="985837" y="5357171"/>
            <a:ext cx="6300000" cy="285000"/>
          </a:xfrm>
        </p:spPr>
        <p:txBody>
          <a:bodyPr/>
          <a:lstStyle/>
          <a:p>
            <a:pPr>
              <a:defRPr/>
            </a:pPr>
            <a:endParaRPr lang="de-DE" dirty="0" smtClean="0"/>
          </a:p>
          <a:p>
            <a:pPr>
              <a:defRPr/>
            </a:pPr>
            <a:r>
              <a:rPr lang="de-DE" dirty="0" smtClean="0"/>
              <a:t>B. A. Transkulturalität: Medien, Sprachen, Texte</a:t>
            </a:r>
            <a:endParaRPr lang="de-DE" dirty="0"/>
          </a:p>
        </p:txBody>
      </p:sp>
      <p:sp>
        <p:nvSpPr>
          <p:cNvPr id="5" name="Foliennummernplatzhalter 4"/>
          <p:cNvSpPr>
            <a:spLocks noGrp="1"/>
          </p:cNvSpPr>
          <p:nvPr>
            <p:ph type="sldNum" sz="quarter" idx="12"/>
          </p:nvPr>
        </p:nvSpPr>
        <p:spPr/>
        <p:txBody>
          <a:bodyPr/>
          <a:lstStyle/>
          <a:p>
            <a:pPr>
              <a:defRPr/>
            </a:pPr>
            <a:fld id="{1251EF8B-D4DD-154E-BB81-17B6ED2A4BD8}" type="slidenum">
              <a:rPr lang="de-DE" smtClean="0"/>
              <a:pPr>
                <a:defRPr/>
              </a:pPr>
              <a:t>4</a:t>
            </a:fld>
            <a:endParaRPr lang="de-DE" dirty="0"/>
          </a:p>
        </p:txBody>
      </p:sp>
      <p:sp>
        <p:nvSpPr>
          <p:cNvPr id="3" name="Textfeld 2"/>
          <p:cNvSpPr txBox="1"/>
          <p:nvPr/>
        </p:nvSpPr>
        <p:spPr>
          <a:xfrm>
            <a:off x="472440" y="822960"/>
            <a:ext cx="8069580" cy="2975173"/>
          </a:xfrm>
          <a:prstGeom prst="rect">
            <a:avLst/>
          </a:prstGeom>
          <a:noFill/>
        </p:spPr>
        <p:txBody>
          <a:bodyPr wrap="square" lIns="0" tIns="0" rIns="0" bIns="0" rtlCol="0">
            <a:spAutoFit/>
          </a:bodyPr>
          <a:lstStyle/>
          <a:p>
            <a:pPr>
              <a:spcAft>
                <a:spcPts val="1000"/>
              </a:spcAft>
              <a:buClr>
                <a:schemeClr val="tx2"/>
              </a:buClr>
              <a:buSzPct val="115000"/>
            </a:pPr>
            <a:r>
              <a:rPr lang="de-DE" sz="2600" dirty="0" smtClean="0"/>
              <a:t>Unser Studiengang ist ein </a:t>
            </a:r>
          </a:p>
          <a:p>
            <a:pPr algn="ctr">
              <a:spcAft>
                <a:spcPts val="1000"/>
              </a:spcAft>
              <a:buClr>
                <a:schemeClr val="tx2"/>
              </a:buClr>
              <a:buSzPct val="115000"/>
            </a:pPr>
            <a:endParaRPr lang="de-DE" sz="2800" dirty="0" smtClean="0"/>
          </a:p>
          <a:p>
            <a:pPr algn="ctr">
              <a:spcAft>
                <a:spcPts val="1000"/>
              </a:spcAft>
              <a:buClr>
                <a:schemeClr val="tx2"/>
              </a:buClr>
              <a:buSzPct val="115000"/>
            </a:pPr>
            <a:r>
              <a:rPr lang="de-DE" sz="2800" dirty="0" smtClean="0"/>
              <a:t>Querschnittsstudiengang</a:t>
            </a:r>
            <a:r>
              <a:rPr lang="de-DE" sz="2600" dirty="0" smtClean="0"/>
              <a:t>; </a:t>
            </a:r>
          </a:p>
          <a:p>
            <a:pPr>
              <a:spcAft>
                <a:spcPts val="1000"/>
              </a:spcAft>
              <a:buClr>
                <a:schemeClr val="tx2"/>
              </a:buClr>
              <a:buSzPct val="115000"/>
            </a:pPr>
            <a:endParaRPr lang="de-DE" sz="2600" dirty="0" smtClean="0"/>
          </a:p>
          <a:p>
            <a:pPr>
              <a:spcAft>
                <a:spcPts val="1000"/>
              </a:spcAft>
              <a:buClr>
                <a:schemeClr val="tx2"/>
              </a:buClr>
              <a:buSzPct val="115000"/>
            </a:pPr>
            <a:r>
              <a:rPr lang="de-DE" sz="2600" dirty="0" smtClean="0"/>
              <a:t>d. h. aus verschiedenen wissenschaftlichen Fachbereichen wird das zusammengestellt, das Transkulturalität ausmacht. </a:t>
            </a:r>
            <a:endParaRPr lang="de-DE" sz="2600" dirty="0" smtClean="0">
              <a:latin typeface="+mn-lt"/>
            </a:endParaRPr>
          </a:p>
        </p:txBody>
      </p:sp>
      <p:sp>
        <p:nvSpPr>
          <p:cNvPr id="6" name="Textfeld 5"/>
          <p:cNvSpPr txBox="1"/>
          <p:nvPr/>
        </p:nvSpPr>
        <p:spPr>
          <a:xfrm>
            <a:off x="472440" y="4122420"/>
            <a:ext cx="7932420" cy="400110"/>
          </a:xfrm>
          <a:prstGeom prst="rect">
            <a:avLst/>
          </a:prstGeom>
          <a:noFill/>
        </p:spPr>
        <p:txBody>
          <a:bodyPr wrap="square" lIns="0" tIns="0" rIns="0" bIns="0" rtlCol="0">
            <a:spAutoFit/>
          </a:bodyPr>
          <a:lstStyle/>
          <a:p>
            <a:pPr>
              <a:spcAft>
                <a:spcPts val="1000"/>
              </a:spcAft>
              <a:buClr>
                <a:schemeClr val="tx2"/>
              </a:buClr>
              <a:buSzPct val="115000"/>
            </a:pPr>
            <a:r>
              <a:rPr lang="de-DE" sz="2600" dirty="0" smtClean="0">
                <a:latin typeface="+mn-lt"/>
              </a:rPr>
              <a:t>Ihr Studium ist somit interdisziplinär.</a:t>
            </a:r>
          </a:p>
        </p:txBody>
      </p:sp>
    </p:spTree>
    <p:extLst>
      <p:ext uri="{BB962C8B-B14F-4D97-AF65-F5344CB8AC3E}">
        <p14:creationId xmlns:p14="http://schemas.microsoft.com/office/powerpoint/2010/main" val="3866111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975360" y="121920"/>
            <a:ext cx="6179820" cy="400110"/>
          </a:xfrm>
          <a:prstGeom prst="rect">
            <a:avLst/>
          </a:prstGeom>
          <a:noFill/>
        </p:spPr>
        <p:txBody>
          <a:bodyPr wrap="square" lIns="0" tIns="0" rIns="0" bIns="0" rtlCol="0">
            <a:spAutoFit/>
          </a:bodyPr>
          <a:lstStyle/>
          <a:p>
            <a:pPr marL="0" indent="-360000">
              <a:spcAft>
                <a:spcPts val="1000"/>
              </a:spcAft>
              <a:buClr>
                <a:schemeClr val="tx2"/>
              </a:buClr>
              <a:buSzPct val="115000"/>
              <a:buFont typeface="Wingdings" charset="2"/>
              <a:buChar char="§"/>
            </a:pPr>
            <a:r>
              <a:rPr lang="de-DE" sz="2600" dirty="0" smtClean="0">
                <a:latin typeface="+mn-lt"/>
              </a:rPr>
              <a:t>Steckbrief B. A. Transkulturalität</a:t>
            </a:r>
          </a:p>
        </p:txBody>
      </p:sp>
      <p:sp>
        <p:nvSpPr>
          <p:cNvPr id="6" name="Textfeld 5"/>
          <p:cNvSpPr txBox="1"/>
          <p:nvPr/>
        </p:nvSpPr>
        <p:spPr>
          <a:xfrm>
            <a:off x="609600" y="891087"/>
            <a:ext cx="7711440" cy="4221669"/>
          </a:xfrm>
          <a:prstGeom prst="rect">
            <a:avLst/>
          </a:prstGeom>
          <a:noFill/>
        </p:spPr>
        <p:txBody>
          <a:bodyPr wrap="square" lIns="0" tIns="0" rIns="0" bIns="0" rtlCol="0">
            <a:spAutoFit/>
          </a:bodyPr>
          <a:lstStyle/>
          <a:p>
            <a:pPr>
              <a:spcAft>
                <a:spcPts val="1000"/>
              </a:spcAft>
              <a:buClr>
                <a:schemeClr val="tx2"/>
              </a:buClr>
              <a:buSzPct val="115000"/>
            </a:pPr>
            <a:r>
              <a:rPr lang="de-DE" sz="2400" dirty="0" smtClean="0">
                <a:latin typeface="+mn-lt"/>
              </a:rPr>
              <a:t>Folgende Fächer sind an unserem Querschnittsstudiengang mit eigenen </a:t>
            </a:r>
            <a:r>
              <a:rPr lang="de-DE" sz="2400" dirty="0" smtClean="0"/>
              <a:t>Lehrveranstaltungen </a:t>
            </a:r>
            <a:r>
              <a:rPr lang="de-DE" sz="2400" dirty="0" smtClean="0">
                <a:latin typeface="+mn-lt"/>
              </a:rPr>
              <a:t>beteiligt:</a:t>
            </a:r>
          </a:p>
          <a:p>
            <a:pPr marL="800100" lvl="1" indent="-342900">
              <a:spcAft>
                <a:spcPts val="1000"/>
              </a:spcAft>
              <a:buClr>
                <a:schemeClr val="tx2"/>
              </a:buClr>
              <a:buSzPct val="115000"/>
              <a:buFont typeface="Wingdings" panose="05000000000000000000" pitchFamily="2" charset="2"/>
              <a:buChar char="ü"/>
            </a:pPr>
            <a:r>
              <a:rPr lang="de-DE" sz="2400" dirty="0" smtClean="0">
                <a:latin typeface="+mn-lt"/>
              </a:rPr>
              <a:t>Anglistik und Amerikanistik</a:t>
            </a:r>
          </a:p>
          <a:p>
            <a:pPr marL="800100" lvl="1" indent="-342900">
              <a:spcAft>
                <a:spcPts val="1000"/>
              </a:spcAft>
              <a:buClr>
                <a:schemeClr val="tx2"/>
              </a:buClr>
              <a:buSzPct val="115000"/>
              <a:buFont typeface="Wingdings" panose="05000000000000000000" pitchFamily="2" charset="2"/>
              <a:buChar char="ü"/>
            </a:pPr>
            <a:r>
              <a:rPr lang="de-DE" sz="2400" dirty="0"/>
              <a:t>Germanistik</a:t>
            </a:r>
          </a:p>
          <a:p>
            <a:pPr marL="800100" lvl="1" indent="-342900">
              <a:spcAft>
                <a:spcPts val="1000"/>
              </a:spcAft>
              <a:buClr>
                <a:schemeClr val="tx2"/>
              </a:buClr>
              <a:buSzPct val="115000"/>
              <a:buFont typeface="Wingdings" panose="05000000000000000000" pitchFamily="2" charset="2"/>
              <a:buChar char="ü"/>
            </a:pPr>
            <a:r>
              <a:rPr lang="de-DE" sz="2400" dirty="0" smtClean="0"/>
              <a:t>Geschichtswissenschaften</a:t>
            </a:r>
          </a:p>
          <a:p>
            <a:pPr marL="800100" lvl="1" indent="-342900">
              <a:spcAft>
                <a:spcPts val="1000"/>
              </a:spcAft>
              <a:buClr>
                <a:schemeClr val="tx2"/>
              </a:buClr>
              <a:buSzPct val="115000"/>
              <a:buFont typeface="Wingdings" panose="05000000000000000000" pitchFamily="2" charset="2"/>
              <a:buChar char="ü"/>
            </a:pPr>
            <a:r>
              <a:rPr lang="de-DE" sz="2400" dirty="0" smtClean="0">
                <a:latin typeface="+mn-lt"/>
              </a:rPr>
              <a:t>Medien- und Kulturwissenschaften</a:t>
            </a:r>
          </a:p>
          <a:p>
            <a:pPr marL="800100" lvl="1" indent="-342900">
              <a:spcAft>
                <a:spcPts val="1000"/>
              </a:spcAft>
              <a:buClr>
                <a:schemeClr val="tx2"/>
              </a:buClr>
              <a:buSzPct val="115000"/>
              <a:buFont typeface="Wingdings" panose="05000000000000000000" pitchFamily="2" charset="2"/>
              <a:buChar char="ü"/>
            </a:pPr>
            <a:r>
              <a:rPr lang="de-DE" sz="2400" dirty="0" smtClean="0"/>
              <a:t>Philosophie</a:t>
            </a:r>
          </a:p>
          <a:p>
            <a:pPr marL="800100" lvl="1" indent="-342900">
              <a:spcAft>
                <a:spcPts val="1000"/>
              </a:spcAft>
              <a:buClr>
                <a:schemeClr val="tx2"/>
              </a:buClr>
              <a:buSzPct val="115000"/>
              <a:buFont typeface="Wingdings" panose="05000000000000000000" pitchFamily="2" charset="2"/>
              <a:buChar char="ü"/>
            </a:pPr>
            <a:r>
              <a:rPr lang="de-DE" sz="2400" dirty="0" smtClean="0"/>
              <a:t>Romanistik</a:t>
            </a:r>
          </a:p>
          <a:p>
            <a:pPr marL="800100" lvl="1" indent="-342900">
              <a:spcAft>
                <a:spcPts val="1000"/>
              </a:spcAft>
              <a:buClr>
                <a:schemeClr val="tx2"/>
              </a:buClr>
              <a:buSzPct val="115000"/>
              <a:buFont typeface="Wingdings" panose="05000000000000000000" pitchFamily="2" charset="2"/>
              <a:buChar char="ü"/>
            </a:pPr>
            <a:r>
              <a:rPr lang="de-DE" sz="2400" dirty="0" smtClean="0"/>
              <a:t>Sozialwissenschaften</a:t>
            </a:r>
            <a:endParaRPr lang="de-DE" sz="2400" dirty="0" smtClean="0">
              <a:latin typeface="+mn-lt"/>
            </a:endParaRPr>
          </a:p>
        </p:txBody>
      </p:sp>
      <p:pic>
        <p:nvPicPr>
          <p:cNvPr id="7" name="Grafik 6"/>
          <p:cNvPicPr>
            <a:picLocks noChangeAspect="1"/>
          </p:cNvPicPr>
          <p:nvPr/>
        </p:nvPicPr>
        <p:blipFill>
          <a:blip r:embed="rId2"/>
          <a:stretch>
            <a:fillRect/>
          </a:stretch>
        </p:blipFill>
        <p:spPr>
          <a:xfrm>
            <a:off x="1031471" y="5451333"/>
            <a:ext cx="6395258" cy="329213"/>
          </a:xfrm>
          <a:prstGeom prst="rect">
            <a:avLst/>
          </a:prstGeom>
        </p:spPr>
      </p:pic>
    </p:spTree>
    <p:extLst>
      <p:ext uri="{BB962C8B-B14F-4D97-AF65-F5344CB8AC3E}">
        <p14:creationId xmlns:p14="http://schemas.microsoft.com/office/powerpoint/2010/main" val="2931765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975360" y="121920"/>
            <a:ext cx="6179820" cy="400110"/>
          </a:xfrm>
          <a:prstGeom prst="rect">
            <a:avLst/>
          </a:prstGeom>
          <a:noFill/>
        </p:spPr>
        <p:txBody>
          <a:bodyPr wrap="square" lIns="0" tIns="0" rIns="0" bIns="0" rtlCol="0">
            <a:spAutoFit/>
          </a:bodyPr>
          <a:lstStyle/>
          <a:p>
            <a:pPr>
              <a:spcAft>
                <a:spcPts val="1000"/>
              </a:spcAft>
              <a:buClr>
                <a:schemeClr val="tx2"/>
              </a:buClr>
              <a:buSzPct val="115000"/>
            </a:pPr>
            <a:r>
              <a:rPr lang="de-DE" sz="2600" dirty="0" smtClean="0">
                <a:latin typeface="+mn-lt"/>
              </a:rPr>
              <a:t>Steckbrief B. A. Transkulturalität</a:t>
            </a:r>
          </a:p>
        </p:txBody>
      </p:sp>
      <p:sp>
        <p:nvSpPr>
          <p:cNvPr id="6" name="Textfeld 5"/>
          <p:cNvSpPr txBox="1"/>
          <p:nvPr/>
        </p:nvSpPr>
        <p:spPr>
          <a:xfrm>
            <a:off x="510540" y="2154495"/>
            <a:ext cx="4213860" cy="2303195"/>
          </a:xfrm>
          <a:prstGeom prst="rect">
            <a:avLst/>
          </a:prstGeom>
          <a:noFill/>
        </p:spPr>
        <p:txBody>
          <a:bodyPr wrap="square" lIns="0" tIns="0" rIns="0" bIns="0" rtlCol="0">
            <a:spAutoFit/>
          </a:bodyPr>
          <a:lstStyle/>
          <a:p>
            <a:pPr marL="800100" lvl="1" indent="-342900">
              <a:spcAft>
                <a:spcPts val="1000"/>
              </a:spcAft>
              <a:buClr>
                <a:schemeClr val="tx2"/>
              </a:buClr>
              <a:buSzPct val="115000"/>
              <a:buFont typeface="Wingdings" panose="05000000000000000000" pitchFamily="2" charset="2"/>
              <a:buChar char="ü"/>
            </a:pPr>
            <a:r>
              <a:rPr lang="de-DE" dirty="0" smtClean="0"/>
              <a:t>Anglistik und Amerikanistik</a:t>
            </a:r>
          </a:p>
          <a:p>
            <a:pPr marL="800100" lvl="1" indent="-342900">
              <a:spcAft>
                <a:spcPts val="1000"/>
              </a:spcAft>
              <a:buClr>
                <a:schemeClr val="tx2"/>
              </a:buClr>
              <a:buSzPct val="115000"/>
              <a:buFont typeface="Wingdings" panose="05000000000000000000" pitchFamily="2" charset="2"/>
              <a:buChar char="ü"/>
            </a:pPr>
            <a:r>
              <a:rPr lang="de-DE" dirty="0" smtClean="0"/>
              <a:t>Geschichtswissenschaft</a:t>
            </a:r>
          </a:p>
          <a:p>
            <a:pPr marL="800100" lvl="1" indent="-342900">
              <a:spcAft>
                <a:spcPts val="1000"/>
              </a:spcAft>
              <a:buClr>
                <a:schemeClr val="tx2"/>
              </a:buClr>
              <a:buSzPct val="115000"/>
              <a:buFont typeface="Wingdings" panose="05000000000000000000" pitchFamily="2" charset="2"/>
              <a:buChar char="ü"/>
            </a:pPr>
            <a:r>
              <a:rPr lang="de-DE" dirty="0" smtClean="0"/>
              <a:t>Germanistik</a:t>
            </a:r>
          </a:p>
          <a:p>
            <a:pPr marL="800100" lvl="1" indent="-342900">
              <a:spcAft>
                <a:spcPts val="1000"/>
              </a:spcAft>
              <a:buClr>
                <a:schemeClr val="tx2"/>
              </a:buClr>
              <a:buSzPct val="115000"/>
              <a:buFont typeface="Wingdings" panose="05000000000000000000" pitchFamily="2" charset="2"/>
              <a:buChar char="ü"/>
            </a:pPr>
            <a:r>
              <a:rPr lang="de-DE" dirty="0"/>
              <a:t>Jüdische </a:t>
            </a:r>
            <a:r>
              <a:rPr lang="de-DE" dirty="0" smtClean="0"/>
              <a:t>Studien / Jiddistik</a:t>
            </a:r>
            <a:endParaRPr lang="de-DE" dirty="0"/>
          </a:p>
          <a:p>
            <a:pPr marL="800100" lvl="1" indent="-342900">
              <a:spcAft>
                <a:spcPts val="1000"/>
              </a:spcAft>
              <a:buClr>
                <a:schemeClr val="tx2"/>
              </a:buClr>
              <a:buSzPct val="115000"/>
              <a:buFont typeface="Wingdings" panose="05000000000000000000" pitchFamily="2" charset="2"/>
              <a:buChar char="ü"/>
            </a:pPr>
            <a:r>
              <a:rPr lang="de-DE" dirty="0"/>
              <a:t>Klassische Philologie</a:t>
            </a:r>
          </a:p>
          <a:p>
            <a:pPr marL="800100" lvl="1" indent="-342900">
              <a:spcAft>
                <a:spcPts val="1000"/>
              </a:spcAft>
              <a:buClr>
                <a:schemeClr val="tx2"/>
              </a:buClr>
              <a:buSzPct val="115000"/>
              <a:buFont typeface="Wingdings" panose="05000000000000000000" pitchFamily="2" charset="2"/>
              <a:buChar char="ü"/>
            </a:pPr>
            <a:r>
              <a:rPr lang="de-DE" dirty="0" smtClean="0"/>
              <a:t>Kunstgeschichte</a:t>
            </a:r>
            <a:endParaRPr lang="de-DE" dirty="0"/>
          </a:p>
        </p:txBody>
      </p:sp>
      <p:pic>
        <p:nvPicPr>
          <p:cNvPr id="7" name="Grafik 6"/>
          <p:cNvPicPr>
            <a:picLocks noChangeAspect="1"/>
          </p:cNvPicPr>
          <p:nvPr/>
        </p:nvPicPr>
        <p:blipFill>
          <a:blip r:embed="rId2"/>
          <a:stretch>
            <a:fillRect/>
          </a:stretch>
        </p:blipFill>
        <p:spPr>
          <a:xfrm>
            <a:off x="1031471" y="5451333"/>
            <a:ext cx="6395258" cy="329213"/>
          </a:xfrm>
          <a:prstGeom prst="rect">
            <a:avLst/>
          </a:prstGeom>
        </p:spPr>
      </p:pic>
      <p:sp>
        <p:nvSpPr>
          <p:cNvPr id="2" name="Rechteck 1"/>
          <p:cNvSpPr/>
          <p:nvPr/>
        </p:nvSpPr>
        <p:spPr>
          <a:xfrm>
            <a:off x="822960" y="830610"/>
            <a:ext cx="7162800" cy="830997"/>
          </a:xfrm>
          <a:prstGeom prst="rect">
            <a:avLst/>
          </a:prstGeom>
        </p:spPr>
        <p:txBody>
          <a:bodyPr wrap="square">
            <a:spAutoFit/>
          </a:bodyPr>
          <a:lstStyle/>
          <a:p>
            <a:pPr lvl="0">
              <a:spcAft>
                <a:spcPts val="1000"/>
              </a:spcAft>
              <a:buClr>
                <a:srgbClr val="006AB3"/>
              </a:buClr>
              <a:buSzPct val="115000"/>
            </a:pPr>
            <a:r>
              <a:rPr lang="de-DE" sz="2400" dirty="0">
                <a:solidFill>
                  <a:srgbClr val="000000"/>
                </a:solidFill>
              </a:rPr>
              <a:t>Aus folgenden Fächer können Sie nach Ihren Neigungen Veranstaltungen für Ihr Studium </a:t>
            </a:r>
            <a:r>
              <a:rPr lang="de-DE" sz="2400" dirty="0" smtClean="0">
                <a:solidFill>
                  <a:srgbClr val="000000"/>
                </a:solidFill>
              </a:rPr>
              <a:t>hinzuwählen</a:t>
            </a:r>
            <a:r>
              <a:rPr lang="de-DE" sz="2400" dirty="0">
                <a:solidFill>
                  <a:srgbClr val="000000"/>
                </a:solidFill>
              </a:rPr>
              <a:t>:</a:t>
            </a:r>
          </a:p>
        </p:txBody>
      </p:sp>
      <p:sp>
        <p:nvSpPr>
          <p:cNvPr id="8" name="Textfeld 7"/>
          <p:cNvSpPr txBox="1"/>
          <p:nvPr/>
        </p:nvSpPr>
        <p:spPr>
          <a:xfrm>
            <a:off x="4404360" y="2143541"/>
            <a:ext cx="4213860" cy="1897955"/>
          </a:xfrm>
          <a:prstGeom prst="rect">
            <a:avLst/>
          </a:prstGeom>
          <a:noFill/>
        </p:spPr>
        <p:txBody>
          <a:bodyPr wrap="square" lIns="0" tIns="0" rIns="0" bIns="0" rtlCol="0">
            <a:spAutoFit/>
          </a:bodyPr>
          <a:lstStyle/>
          <a:p>
            <a:pPr marL="800100" lvl="1" indent="-342900">
              <a:spcAft>
                <a:spcPts val="1000"/>
              </a:spcAft>
              <a:buClr>
                <a:schemeClr val="tx2"/>
              </a:buClr>
              <a:buSzPct val="115000"/>
              <a:buFont typeface="Wingdings" panose="05000000000000000000" pitchFamily="2" charset="2"/>
              <a:buChar char="ü"/>
            </a:pPr>
            <a:r>
              <a:rPr lang="de-DE" dirty="0"/>
              <a:t>Medien- und Kulturwissenschaften</a:t>
            </a:r>
          </a:p>
          <a:p>
            <a:pPr marL="800100" lvl="1" indent="-342900">
              <a:spcAft>
                <a:spcPts val="1000"/>
              </a:spcAft>
              <a:buClr>
                <a:schemeClr val="tx2"/>
              </a:buClr>
              <a:buSzPct val="115000"/>
              <a:buFont typeface="Wingdings" panose="05000000000000000000" pitchFamily="2" charset="2"/>
              <a:buChar char="ü"/>
            </a:pPr>
            <a:r>
              <a:rPr lang="de-DE" dirty="0"/>
              <a:t>Modernes Japan</a:t>
            </a:r>
          </a:p>
          <a:p>
            <a:pPr marL="800100" lvl="1" indent="-342900">
              <a:spcAft>
                <a:spcPts val="1000"/>
              </a:spcAft>
              <a:buClr>
                <a:schemeClr val="tx2"/>
              </a:buClr>
              <a:buSzPct val="115000"/>
              <a:buFont typeface="Wingdings" panose="05000000000000000000" pitchFamily="2" charset="2"/>
              <a:buChar char="ü"/>
            </a:pPr>
            <a:r>
              <a:rPr lang="de-DE" dirty="0" smtClean="0"/>
              <a:t>Philosophie</a:t>
            </a:r>
            <a:endParaRPr lang="de-DE" dirty="0"/>
          </a:p>
          <a:p>
            <a:pPr marL="800100" lvl="1" indent="-342900">
              <a:spcAft>
                <a:spcPts val="1000"/>
              </a:spcAft>
              <a:buClr>
                <a:schemeClr val="tx2"/>
              </a:buClr>
              <a:buSzPct val="115000"/>
              <a:buFont typeface="Wingdings" panose="05000000000000000000" pitchFamily="2" charset="2"/>
              <a:buChar char="ü"/>
            </a:pPr>
            <a:r>
              <a:rPr lang="de-DE" dirty="0"/>
              <a:t>Romanistik</a:t>
            </a:r>
          </a:p>
          <a:p>
            <a:pPr marL="800100" lvl="1" indent="-342900">
              <a:spcAft>
                <a:spcPts val="1000"/>
              </a:spcAft>
              <a:buClr>
                <a:schemeClr val="tx2"/>
              </a:buClr>
              <a:buSzPct val="115000"/>
              <a:buFont typeface="Wingdings" panose="05000000000000000000" pitchFamily="2" charset="2"/>
              <a:buChar char="ü"/>
            </a:pPr>
            <a:r>
              <a:rPr lang="de-DE" dirty="0" smtClean="0"/>
              <a:t>Sozialwissenschaften</a:t>
            </a:r>
            <a:endParaRPr lang="de-DE" dirty="0"/>
          </a:p>
        </p:txBody>
      </p:sp>
    </p:spTree>
    <p:extLst>
      <p:ext uri="{BB962C8B-B14F-4D97-AF65-F5344CB8AC3E}">
        <p14:creationId xmlns:p14="http://schemas.microsoft.com/office/powerpoint/2010/main" val="1610592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Studieninhalte und Studienaufbau</a:t>
            </a:r>
            <a:endParaRPr lang="de-DE" dirty="0"/>
          </a:p>
        </p:txBody>
      </p:sp>
      <p:pic>
        <p:nvPicPr>
          <p:cNvPr id="8" name="Grafik 7"/>
          <p:cNvPicPr>
            <a:picLocks noChangeAspect="1"/>
          </p:cNvPicPr>
          <p:nvPr/>
        </p:nvPicPr>
        <p:blipFill>
          <a:blip r:embed="rId2"/>
          <a:stretch>
            <a:fillRect/>
          </a:stretch>
        </p:blipFill>
        <p:spPr>
          <a:xfrm>
            <a:off x="1031471" y="5451333"/>
            <a:ext cx="6395258" cy="329213"/>
          </a:xfrm>
          <a:prstGeom prst="rect">
            <a:avLst/>
          </a:prstGeom>
        </p:spPr>
      </p:pic>
    </p:spTree>
    <p:extLst>
      <p:ext uri="{BB962C8B-B14F-4D97-AF65-F5344CB8AC3E}">
        <p14:creationId xmlns:p14="http://schemas.microsoft.com/office/powerpoint/2010/main" val="2448311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72993" y="1014424"/>
            <a:ext cx="1939637" cy="738664"/>
          </a:xfrm>
          <a:prstGeom prst="rect">
            <a:avLst/>
          </a:prstGeom>
          <a:noFill/>
        </p:spPr>
        <p:txBody>
          <a:bodyPr wrap="square" rtlCol="0">
            <a:spAutoFit/>
          </a:bodyPr>
          <a:lstStyle/>
          <a:p>
            <a:r>
              <a:rPr lang="de-DE" sz="2100" dirty="0">
                <a:latin typeface="+mj-lt"/>
              </a:rPr>
              <a:t>3. Studienjahr:</a:t>
            </a:r>
          </a:p>
          <a:p>
            <a:r>
              <a:rPr lang="de-DE" sz="2100" dirty="0">
                <a:latin typeface="+mj-lt"/>
              </a:rPr>
              <a:t>Abschlussphase</a:t>
            </a:r>
          </a:p>
        </p:txBody>
      </p:sp>
      <p:sp>
        <p:nvSpPr>
          <p:cNvPr id="9" name="Textfeld 8"/>
          <p:cNvSpPr txBox="1"/>
          <p:nvPr/>
        </p:nvSpPr>
        <p:spPr>
          <a:xfrm>
            <a:off x="422070" y="2627831"/>
            <a:ext cx="2566554" cy="738664"/>
          </a:xfrm>
          <a:prstGeom prst="rect">
            <a:avLst/>
          </a:prstGeom>
          <a:noFill/>
        </p:spPr>
        <p:txBody>
          <a:bodyPr wrap="square" rtlCol="0">
            <a:spAutoFit/>
          </a:bodyPr>
          <a:lstStyle/>
          <a:p>
            <a:r>
              <a:rPr lang="de-DE" sz="2100" dirty="0">
                <a:latin typeface="+mj-lt"/>
              </a:rPr>
              <a:t>2. Studienjahr:</a:t>
            </a:r>
          </a:p>
          <a:p>
            <a:pPr algn="r"/>
            <a:r>
              <a:rPr lang="de-DE" sz="2100" dirty="0">
                <a:latin typeface="+mj-lt"/>
              </a:rPr>
              <a:t>Spezialisierungsphase</a:t>
            </a:r>
          </a:p>
        </p:txBody>
      </p:sp>
      <p:sp>
        <p:nvSpPr>
          <p:cNvPr id="10" name="Textfeld 9"/>
          <p:cNvSpPr txBox="1"/>
          <p:nvPr/>
        </p:nvSpPr>
        <p:spPr>
          <a:xfrm>
            <a:off x="324705" y="4241239"/>
            <a:ext cx="1857387" cy="738664"/>
          </a:xfrm>
          <a:prstGeom prst="rect">
            <a:avLst/>
          </a:prstGeom>
          <a:noFill/>
        </p:spPr>
        <p:txBody>
          <a:bodyPr wrap="square" rtlCol="0">
            <a:spAutoFit/>
          </a:bodyPr>
          <a:lstStyle/>
          <a:p>
            <a:pPr algn="r"/>
            <a:r>
              <a:rPr lang="de-DE" sz="2100" dirty="0">
                <a:latin typeface="+mj-lt"/>
              </a:rPr>
              <a:t>1. Studienjahr:</a:t>
            </a:r>
          </a:p>
          <a:p>
            <a:pPr algn="r"/>
            <a:r>
              <a:rPr lang="de-DE" sz="2100" dirty="0">
                <a:latin typeface="+mj-lt"/>
              </a:rPr>
              <a:t>Einstiegsphase</a:t>
            </a:r>
          </a:p>
        </p:txBody>
      </p:sp>
      <p:grpSp>
        <p:nvGrpSpPr>
          <p:cNvPr id="8" name="Gruppierung 7"/>
          <p:cNvGrpSpPr/>
          <p:nvPr/>
        </p:nvGrpSpPr>
        <p:grpSpPr>
          <a:xfrm>
            <a:off x="5351642" y="175529"/>
            <a:ext cx="2152166" cy="4879029"/>
            <a:chOff x="5336276" y="167909"/>
            <a:chExt cx="2152166" cy="4879029"/>
          </a:xfrm>
        </p:grpSpPr>
        <p:sp>
          <p:nvSpPr>
            <p:cNvPr id="11" name="Textfeld 10"/>
            <p:cNvSpPr txBox="1"/>
            <p:nvPr/>
          </p:nvSpPr>
          <p:spPr>
            <a:xfrm>
              <a:off x="5456486" y="167909"/>
              <a:ext cx="1729961" cy="830997"/>
            </a:xfrm>
            <a:prstGeom prst="rect">
              <a:avLst/>
            </a:prstGeom>
            <a:noFill/>
          </p:spPr>
          <p:txBody>
            <a:bodyPr wrap="none" rtlCol="0">
              <a:spAutoFit/>
            </a:bodyPr>
            <a:lstStyle/>
            <a:p>
              <a:r>
                <a:rPr lang="de-DE" sz="2400" dirty="0"/>
                <a:t>Wahlpflicht-</a:t>
              </a:r>
            </a:p>
            <a:p>
              <a:r>
                <a:rPr lang="de-DE" sz="2400" dirty="0" err="1"/>
                <a:t>bereich</a:t>
              </a:r>
              <a:endParaRPr lang="de-DE" sz="2400" dirty="0"/>
            </a:p>
          </p:txBody>
        </p:sp>
        <p:grpSp>
          <p:nvGrpSpPr>
            <p:cNvPr id="2" name="Gruppieren 1"/>
            <p:cNvGrpSpPr/>
            <p:nvPr/>
          </p:nvGrpSpPr>
          <p:grpSpPr>
            <a:xfrm>
              <a:off x="5336276" y="981806"/>
              <a:ext cx="2152166" cy="4065132"/>
              <a:chOff x="3146010" y="1006211"/>
              <a:chExt cx="2152166" cy="4065132"/>
            </a:xfrm>
          </p:grpSpPr>
          <p:sp>
            <p:nvSpPr>
              <p:cNvPr id="5" name="Rechteck 4"/>
              <p:cNvSpPr/>
              <p:nvPr/>
            </p:nvSpPr>
            <p:spPr>
              <a:xfrm>
                <a:off x="3146010" y="1018671"/>
                <a:ext cx="2152166" cy="405267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lumMod val="95000"/>
                      </a:schemeClr>
                    </a:solidFill>
                  </a:rPr>
                  <a:t>Frei aus dem Angebot der beteiligten Fächer wählbar</a:t>
                </a:r>
              </a:p>
            </p:txBody>
          </p:sp>
          <p:sp>
            <p:nvSpPr>
              <p:cNvPr id="12" name="Rechteck 11"/>
              <p:cNvSpPr/>
              <p:nvPr/>
            </p:nvSpPr>
            <p:spPr>
              <a:xfrm>
                <a:off x="4454374" y="1006211"/>
                <a:ext cx="843802" cy="90795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i="1" dirty="0">
                    <a:solidFill>
                      <a:schemeClr val="tx1"/>
                    </a:solidFill>
                  </a:rPr>
                  <a:t>Optional-</a:t>
                </a:r>
              </a:p>
              <a:p>
                <a:pPr algn="ctr"/>
                <a:r>
                  <a:rPr lang="de-DE" sz="1400" i="1" dirty="0" err="1">
                    <a:solidFill>
                      <a:schemeClr val="tx1"/>
                    </a:solidFill>
                  </a:rPr>
                  <a:t>modul</a:t>
                </a:r>
                <a:endParaRPr lang="de-DE" sz="1400" i="1" dirty="0">
                  <a:solidFill>
                    <a:schemeClr val="tx1"/>
                  </a:solidFill>
                </a:endParaRPr>
              </a:p>
            </p:txBody>
          </p:sp>
        </p:grpSp>
      </p:grpSp>
      <p:grpSp>
        <p:nvGrpSpPr>
          <p:cNvPr id="6" name="Gruppierung 5"/>
          <p:cNvGrpSpPr/>
          <p:nvPr/>
        </p:nvGrpSpPr>
        <p:grpSpPr>
          <a:xfrm>
            <a:off x="3098036" y="132172"/>
            <a:ext cx="2238113" cy="4922386"/>
            <a:chOff x="3098036" y="132172"/>
            <a:chExt cx="2238113" cy="4922386"/>
          </a:xfrm>
        </p:grpSpPr>
        <p:grpSp>
          <p:nvGrpSpPr>
            <p:cNvPr id="4" name="Gruppierung 3"/>
            <p:cNvGrpSpPr/>
            <p:nvPr/>
          </p:nvGrpSpPr>
          <p:grpSpPr>
            <a:xfrm>
              <a:off x="3108961" y="1001886"/>
              <a:ext cx="2152166" cy="4052672"/>
              <a:chOff x="3108961" y="1001886"/>
              <a:chExt cx="2152166" cy="4052672"/>
            </a:xfrm>
          </p:grpSpPr>
          <p:sp>
            <p:nvSpPr>
              <p:cNvPr id="14" name="Rechteck 13"/>
              <p:cNvSpPr/>
              <p:nvPr/>
            </p:nvSpPr>
            <p:spPr>
              <a:xfrm>
                <a:off x="3108961" y="1001886"/>
                <a:ext cx="2152166" cy="4052672"/>
              </a:xfrm>
              <a:prstGeom prst="rect">
                <a:avLst/>
              </a:prstGeom>
              <a:solidFill>
                <a:srgbClr val="F7EDF1"/>
              </a:solidFill>
              <a:ln>
                <a:solidFill>
                  <a:srgbClr val="820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i="1" dirty="0">
                  <a:solidFill>
                    <a:schemeClr val="tx1"/>
                  </a:solidFill>
                </a:endParaRPr>
              </a:p>
            </p:txBody>
          </p:sp>
          <p:sp>
            <p:nvSpPr>
              <p:cNvPr id="3" name="Textfeld 2"/>
              <p:cNvSpPr txBox="1"/>
              <p:nvPr/>
            </p:nvSpPr>
            <p:spPr>
              <a:xfrm>
                <a:off x="3418461" y="2644984"/>
                <a:ext cx="1562100" cy="553998"/>
              </a:xfrm>
              <a:prstGeom prst="rect">
                <a:avLst/>
              </a:prstGeom>
              <a:noFill/>
            </p:spPr>
            <p:txBody>
              <a:bodyPr wrap="square" lIns="0" tIns="0" rIns="0" bIns="0" rtlCol="0">
                <a:spAutoFit/>
              </a:bodyPr>
              <a:lstStyle/>
              <a:p>
                <a:pPr>
                  <a:spcAft>
                    <a:spcPts val="1000"/>
                  </a:spcAft>
                  <a:buClr>
                    <a:schemeClr val="tx2"/>
                  </a:buClr>
                  <a:buSzPct val="115000"/>
                </a:pPr>
                <a:r>
                  <a:rPr lang="de-DE" i="1" dirty="0" smtClean="0">
                    <a:latin typeface="+mn-lt"/>
                  </a:rPr>
                  <a:t>Pflicht-/Kern-veranstaltungen</a:t>
                </a:r>
              </a:p>
            </p:txBody>
          </p:sp>
        </p:grpSp>
        <p:sp>
          <p:nvSpPr>
            <p:cNvPr id="19" name="Textfeld 18"/>
            <p:cNvSpPr txBox="1"/>
            <p:nvPr/>
          </p:nvSpPr>
          <p:spPr>
            <a:xfrm>
              <a:off x="3098036" y="132172"/>
              <a:ext cx="2238113" cy="830997"/>
            </a:xfrm>
            <a:prstGeom prst="rect">
              <a:avLst/>
            </a:prstGeom>
            <a:noFill/>
          </p:spPr>
          <p:txBody>
            <a:bodyPr wrap="none" rtlCol="0">
              <a:spAutoFit/>
            </a:bodyPr>
            <a:lstStyle/>
            <a:p>
              <a:r>
                <a:rPr lang="de-DE" sz="2400" dirty="0" smtClean="0"/>
                <a:t>Transkultureller </a:t>
              </a:r>
            </a:p>
            <a:p>
              <a:r>
                <a:rPr lang="de-DE" sz="2400" dirty="0" smtClean="0"/>
                <a:t>Pflichtbereich</a:t>
              </a:r>
              <a:endParaRPr lang="de-DE" sz="2400" dirty="0"/>
            </a:p>
          </p:txBody>
        </p:sp>
      </p:grpSp>
      <p:grpSp>
        <p:nvGrpSpPr>
          <p:cNvPr id="13" name="Gruppierung 12"/>
          <p:cNvGrpSpPr/>
          <p:nvPr/>
        </p:nvGrpSpPr>
        <p:grpSpPr>
          <a:xfrm>
            <a:off x="7578830" y="143545"/>
            <a:ext cx="1511952" cy="2233895"/>
            <a:chOff x="7578830" y="143545"/>
            <a:chExt cx="1511952" cy="2233895"/>
          </a:xfrm>
        </p:grpSpPr>
        <p:sp>
          <p:nvSpPr>
            <p:cNvPr id="17" name="Rechteck 16"/>
            <p:cNvSpPr/>
            <p:nvPr/>
          </p:nvSpPr>
          <p:spPr>
            <a:xfrm>
              <a:off x="7578830" y="994266"/>
              <a:ext cx="1428009" cy="1383174"/>
            </a:xfrm>
            <a:prstGeom prst="rect">
              <a:avLst/>
            </a:prstGeom>
            <a:solidFill>
              <a:srgbClr val="FED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smtClean="0">
                  <a:solidFill>
                    <a:schemeClr val="tx1"/>
                  </a:solidFill>
                </a:rPr>
                <a:t>Auslands-aufenthalt, Praktikum</a:t>
              </a:r>
              <a:endParaRPr lang="de-DE" i="1" dirty="0">
                <a:solidFill>
                  <a:schemeClr val="tx1"/>
                </a:solidFill>
              </a:endParaRPr>
            </a:p>
          </p:txBody>
        </p:sp>
        <p:sp>
          <p:nvSpPr>
            <p:cNvPr id="20" name="Textfeld 19"/>
            <p:cNvSpPr txBox="1"/>
            <p:nvPr/>
          </p:nvSpPr>
          <p:spPr>
            <a:xfrm>
              <a:off x="7578830" y="143545"/>
              <a:ext cx="1511952" cy="830997"/>
            </a:xfrm>
            <a:prstGeom prst="rect">
              <a:avLst/>
            </a:prstGeom>
            <a:solidFill>
              <a:schemeClr val="bg1"/>
            </a:solidFill>
          </p:spPr>
          <p:txBody>
            <a:bodyPr wrap="none" rtlCol="0">
              <a:spAutoFit/>
            </a:bodyPr>
            <a:lstStyle/>
            <a:p>
              <a:r>
                <a:rPr lang="de-DE" sz="2400" dirty="0" smtClean="0"/>
                <a:t>Mobilitäts-</a:t>
              </a:r>
            </a:p>
            <a:p>
              <a:r>
                <a:rPr lang="de-DE" sz="2400" dirty="0" err="1" smtClean="0"/>
                <a:t>fenster</a:t>
              </a:r>
              <a:endParaRPr lang="de-DE" sz="2400" dirty="0"/>
            </a:p>
          </p:txBody>
        </p:sp>
      </p:grpSp>
      <p:sp>
        <p:nvSpPr>
          <p:cNvPr id="21" name="Fußzeilenplatzhalter 3"/>
          <p:cNvSpPr>
            <a:spLocks noGrp="1"/>
          </p:cNvSpPr>
          <p:nvPr>
            <p:ph type="ftr" sz="quarter" idx="11"/>
          </p:nvPr>
        </p:nvSpPr>
        <p:spPr>
          <a:xfrm>
            <a:off x="985837" y="5430000"/>
            <a:ext cx="6300000" cy="285000"/>
          </a:xfrm>
        </p:spPr>
        <p:txBody>
          <a:bodyPr/>
          <a:lstStyle/>
          <a:p>
            <a:pPr>
              <a:defRPr/>
            </a:pPr>
            <a:r>
              <a:rPr lang="de-DE" dirty="0" smtClean="0"/>
              <a:t>B. A. Transkulturalität: Medien, Sprachen, Texte</a:t>
            </a:r>
            <a:endParaRPr lang="de-DE" dirty="0"/>
          </a:p>
        </p:txBody>
      </p:sp>
    </p:spTree>
    <p:extLst>
      <p:ext uri="{BB962C8B-B14F-4D97-AF65-F5344CB8AC3E}">
        <p14:creationId xmlns:p14="http://schemas.microsoft.com/office/powerpoint/2010/main" val="75574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30444" y="4263975"/>
            <a:ext cx="2700000" cy="1080000"/>
          </a:xfrm>
          <a:prstGeom prst="rect">
            <a:avLst/>
          </a:prstGeom>
          <a:solidFill>
            <a:srgbClr val="F7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Phänomene </a:t>
            </a:r>
            <a:r>
              <a:rPr lang="de-DE" dirty="0">
                <a:solidFill>
                  <a:schemeClr val="tx1"/>
                </a:solidFill>
              </a:rPr>
              <a:t>der Transkulturalität</a:t>
            </a:r>
          </a:p>
          <a:p>
            <a:pPr algn="ctr"/>
            <a:r>
              <a:rPr lang="de-DE" dirty="0">
                <a:solidFill>
                  <a:schemeClr val="tx1"/>
                </a:solidFill>
              </a:rPr>
              <a:t>1. Semester</a:t>
            </a:r>
          </a:p>
        </p:txBody>
      </p:sp>
      <p:sp>
        <p:nvSpPr>
          <p:cNvPr id="5" name="Rechteck 4"/>
          <p:cNvSpPr/>
          <p:nvPr/>
        </p:nvSpPr>
        <p:spPr>
          <a:xfrm>
            <a:off x="6152992" y="4336799"/>
            <a:ext cx="2604592" cy="994159"/>
          </a:xfrm>
          <a:prstGeom prst="rect">
            <a:avLst/>
          </a:prstGeom>
          <a:solidFill>
            <a:srgbClr val="F7EDF1"/>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Grundlagen wissen-</a:t>
            </a:r>
            <a:r>
              <a:rPr lang="de-DE" dirty="0" err="1">
                <a:solidFill>
                  <a:schemeClr val="tx1"/>
                </a:solidFill>
              </a:rPr>
              <a:t>schaftlichen</a:t>
            </a:r>
            <a:r>
              <a:rPr lang="de-DE" dirty="0">
                <a:solidFill>
                  <a:schemeClr val="tx1"/>
                </a:solidFill>
              </a:rPr>
              <a:t> Arbeitens</a:t>
            </a:r>
          </a:p>
          <a:p>
            <a:pPr algn="ctr"/>
            <a:r>
              <a:rPr lang="de-DE" dirty="0">
                <a:solidFill>
                  <a:schemeClr val="tx1"/>
                </a:solidFill>
              </a:rPr>
              <a:t>1. Semester</a:t>
            </a:r>
          </a:p>
        </p:txBody>
      </p:sp>
      <p:sp>
        <p:nvSpPr>
          <p:cNvPr id="6" name="Rechteck 5"/>
          <p:cNvSpPr/>
          <p:nvPr/>
        </p:nvSpPr>
        <p:spPr>
          <a:xfrm>
            <a:off x="1130617" y="3090231"/>
            <a:ext cx="2076967" cy="1079066"/>
          </a:xfrm>
          <a:prstGeom prst="rect">
            <a:avLst/>
          </a:prstGeom>
          <a:solidFill>
            <a:srgbClr val="F7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Theorien der </a:t>
            </a:r>
            <a:r>
              <a:rPr lang="de-DE" dirty="0">
                <a:solidFill>
                  <a:schemeClr val="tx1"/>
                </a:solidFill>
              </a:rPr>
              <a:t>Transkulturalität</a:t>
            </a:r>
          </a:p>
          <a:p>
            <a:pPr algn="ctr"/>
            <a:r>
              <a:rPr lang="de-DE" dirty="0">
                <a:solidFill>
                  <a:schemeClr val="tx1"/>
                </a:solidFill>
              </a:rPr>
              <a:t>2. Semester</a:t>
            </a:r>
          </a:p>
        </p:txBody>
      </p:sp>
      <p:sp>
        <p:nvSpPr>
          <p:cNvPr id="7" name="Rechteck 6"/>
          <p:cNvSpPr/>
          <p:nvPr/>
        </p:nvSpPr>
        <p:spPr>
          <a:xfrm>
            <a:off x="3207584" y="2044686"/>
            <a:ext cx="2945408" cy="900584"/>
          </a:xfrm>
          <a:prstGeom prst="rect">
            <a:avLst/>
          </a:prstGeom>
          <a:solidFill>
            <a:schemeClr val="bg1">
              <a:lumMod val="85000"/>
            </a:schemeClr>
          </a:solidFill>
          <a:ln>
            <a:solidFill>
              <a:srgbClr val="820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BA-Forum I</a:t>
            </a:r>
          </a:p>
          <a:p>
            <a:pPr algn="ctr"/>
            <a:r>
              <a:rPr lang="de-DE" dirty="0">
                <a:solidFill>
                  <a:schemeClr val="bg1"/>
                </a:solidFill>
              </a:rPr>
              <a:t>3. und 4. Semester</a:t>
            </a:r>
          </a:p>
        </p:txBody>
      </p:sp>
      <p:sp>
        <p:nvSpPr>
          <p:cNvPr id="8" name="Rechteck 7"/>
          <p:cNvSpPr/>
          <p:nvPr/>
        </p:nvSpPr>
        <p:spPr>
          <a:xfrm>
            <a:off x="3642360" y="975284"/>
            <a:ext cx="1970632" cy="889810"/>
          </a:xfrm>
          <a:prstGeom prst="rect">
            <a:avLst/>
          </a:prstGeom>
          <a:solidFill>
            <a:schemeClr val="bg1">
              <a:lumMod val="85000"/>
            </a:schemeClr>
          </a:solidFill>
          <a:ln>
            <a:solidFill>
              <a:srgbClr val="820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BA-Forum II</a:t>
            </a:r>
          </a:p>
          <a:p>
            <a:pPr algn="ctr"/>
            <a:r>
              <a:rPr lang="de-DE" dirty="0">
                <a:solidFill>
                  <a:schemeClr val="bg1"/>
                </a:solidFill>
              </a:rPr>
              <a:t>5. und/oder 6.Semester</a:t>
            </a:r>
          </a:p>
        </p:txBody>
      </p:sp>
      <p:sp>
        <p:nvSpPr>
          <p:cNvPr id="9" name="Rechteck 8"/>
          <p:cNvSpPr/>
          <p:nvPr/>
        </p:nvSpPr>
        <p:spPr>
          <a:xfrm>
            <a:off x="3452991" y="3090231"/>
            <a:ext cx="2509089" cy="1080000"/>
          </a:xfrm>
          <a:prstGeom prst="rect">
            <a:avLst/>
          </a:prstGeom>
          <a:solidFill>
            <a:srgbClr val="F7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Logik und Argumentation/ </a:t>
            </a:r>
            <a:r>
              <a:rPr lang="de-DE" i="1" dirty="0">
                <a:solidFill>
                  <a:schemeClr val="tx1"/>
                </a:solidFill>
              </a:rPr>
              <a:t> </a:t>
            </a:r>
          </a:p>
          <a:p>
            <a:pPr algn="ctr"/>
            <a:r>
              <a:rPr lang="de-DE" dirty="0">
                <a:solidFill>
                  <a:schemeClr val="tx1"/>
                </a:solidFill>
              </a:rPr>
              <a:t>Grundlagen der Statistik</a:t>
            </a:r>
          </a:p>
          <a:p>
            <a:pPr algn="ctr"/>
            <a:r>
              <a:rPr lang="de-DE" dirty="0" smtClean="0">
                <a:solidFill>
                  <a:schemeClr val="tx1"/>
                </a:solidFill>
              </a:rPr>
              <a:t>1.-2</a:t>
            </a:r>
            <a:r>
              <a:rPr lang="de-DE" dirty="0">
                <a:solidFill>
                  <a:schemeClr val="tx1"/>
                </a:solidFill>
              </a:rPr>
              <a:t>. Semester</a:t>
            </a:r>
          </a:p>
        </p:txBody>
      </p:sp>
      <p:sp>
        <p:nvSpPr>
          <p:cNvPr id="10" name="Textfeld 9"/>
          <p:cNvSpPr txBox="1"/>
          <p:nvPr/>
        </p:nvSpPr>
        <p:spPr>
          <a:xfrm>
            <a:off x="362804" y="961774"/>
            <a:ext cx="1864613" cy="830997"/>
          </a:xfrm>
          <a:prstGeom prst="rect">
            <a:avLst/>
          </a:prstGeom>
          <a:noFill/>
        </p:spPr>
        <p:txBody>
          <a:bodyPr wrap="none" rtlCol="0">
            <a:spAutoFit/>
          </a:bodyPr>
          <a:lstStyle/>
          <a:p>
            <a:r>
              <a:rPr lang="de-DE" sz="2400" dirty="0">
                <a:latin typeface="+mj-lt"/>
              </a:rPr>
              <a:t>Theoretische </a:t>
            </a:r>
          </a:p>
          <a:p>
            <a:r>
              <a:rPr lang="de-DE" sz="2400" dirty="0">
                <a:latin typeface="+mj-lt"/>
              </a:rPr>
              <a:t>Grundlagen</a:t>
            </a:r>
          </a:p>
        </p:txBody>
      </p:sp>
      <p:sp>
        <p:nvSpPr>
          <p:cNvPr id="11" name="Textfeld 10"/>
          <p:cNvSpPr txBox="1"/>
          <p:nvPr/>
        </p:nvSpPr>
        <p:spPr>
          <a:xfrm>
            <a:off x="6616843" y="957973"/>
            <a:ext cx="1856597" cy="830997"/>
          </a:xfrm>
          <a:prstGeom prst="rect">
            <a:avLst/>
          </a:prstGeom>
          <a:noFill/>
        </p:spPr>
        <p:txBody>
          <a:bodyPr wrap="none" rtlCol="0">
            <a:spAutoFit/>
          </a:bodyPr>
          <a:lstStyle/>
          <a:p>
            <a:pPr algn="r"/>
            <a:r>
              <a:rPr lang="de-DE" sz="2400" dirty="0">
                <a:latin typeface="+mj-lt"/>
              </a:rPr>
              <a:t>Methodische </a:t>
            </a:r>
          </a:p>
          <a:p>
            <a:pPr algn="r"/>
            <a:r>
              <a:rPr lang="de-DE" sz="2400" dirty="0">
                <a:latin typeface="+mj-lt"/>
              </a:rPr>
              <a:t>Grundlagen</a:t>
            </a:r>
          </a:p>
        </p:txBody>
      </p:sp>
      <p:sp>
        <p:nvSpPr>
          <p:cNvPr id="12" name="Fußzeilenplatzhalter 3"/>
          <p:cNvSpPr>
            <a:spLocks noGrp="1"/>
          </p:cNvSpPr>
          <p:nvPr>
            <p:ph type="ftr" sz="quarter" idx="11"/>
          </p:nvPr>
        </p:nvSpPr>
        <p:spPr>
          <a:xfrm>
            <a:off x="985837" y="5430000"/>
            <a:ext cx="6300000" cy="285000"/>
          </a:xfrm>
        </p:spPr>
        <p:txBody>
          <a:bodyPr/>
          <a:lstStyle/>
          <a:p>
            <a:pPr>
              <a:defRPr/>
            </a:pPr>
            <a:r>
              <a:rPr lang="de-DE" dirty="0" smtClean="0"/>
              <a:t>B. A. Transkulturalität: Medien, Sprachen, Texte</a:t>
            </a:r>
            <a:endParaRPr lang="de-DE" dirty="0"/>
          </a:p>
        </p:txBody>
      </p:sp>
      <p:sp>
        <p:nvSpPr>
          <p:cNvPr id="13" name="Rechteck 12"/>
          <p:cNvSpPr/>
          <p:nvPr/>
        </p:nvSpPr>
        <p:spPr>
          <a:xfrm>
            <a:off x="6141720" y="3087270"/>
            <a:ext cx="2225040" cy="1080000"/>
          </a:xfrm>
          <a:prstGeom prst="rect">
            <a:avLst/>
          </a:prstGeom>
          <a:solidFill>
            <a:srgbClr val="F7EDF1"/>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Grundlagen wissen-</a:t>
            </a:r>
            <a:r>
              <a:rPr lang="de-DE" dirty="0" err="1">
                <a:solidFill>
                  <a:schemeClr val="tx1"/>
                </a:solidFill>
              </a:rPr>
              <a:t>schaftlichen</a:t>
            </a:r>
            <a:r>
              <a:rPr lang="de-DE" dirty="0">
                <a:solidFill>
                  <a:schemeClr val="tx1"/>
                </a:solidFill>
              </a:rPr>
              <a:t> Arbeitens</a:t>
            </a:r>
          </a:p>
          <a:p>
            <a:pPr algn="ctr"/>
            <a:r>
              <a:rPr lang="de-DE" dirty="0">
                <a:solidFill>
                  <a:schemeClr val="tx1"/>
                </a:solidFill>
              </a:rPr>
              <a:t>2</a:t>
            </a:r>
            <a:r>
              <a:rPr lang="de-DE" dirty="0" smtClean="0">
                <a:solidFill>
                  <a:schemeClr val="tx1"/>
                </a:solidFill>
              </a:rPr>
              <a:t>. </a:t>
            </a:r>
            <a:r>
              <a:rPr lang="de-DE" dirty="0">
                <a:solidFill>
                  <a:schemeClr val="tx1"/>
                </a:solidFill>
              </a:rPr>
              <a:t>Semester</a:t>
            </a:r>
          </a:p>
        </p:txBody>
      </p:sp>
      <p:sp>
        <p:nvSpPr>
          <p:cNvPr id="2" name="Textfeld 1"/>
          <p:cNvSpPr txBox="1"/>
          <p:nvPr/>
        </p:nvSpPr>
        <p:spPr>
          <a:xfrm>
            <a:off x="1601317" y="129539"/>
            <a:ext cx="5684520" cy="461665"/>
          </a:xfrm>
          <a:prstGeom prst="rect">
            <a:avLst/>
          </a:prstGeom>
          <a:solidFill>
            <a:schemeClr val="bg1">
              <a:lumMod val="95000"/>
            </a:schemeClr>
          </a:solidFill>
        </p:spPr>
        <p:txBody>
          <a:bodyPr wrap="square" lIns="0" tIns="0" rIns="0" bIns="0" rtlCol="0">
            <a:spAutoFit/>
          </a:bodyPr>
          <a:lstStyle/>
          <a:p>
            <a:pPr>
              <a:spcAft>
                <a:spcPts val="1000"/>
              </a:spcAft>
              <a:buClr>
                <a:schemeClr val="tx2"/>
              </a:buClr>
              <a:buSzPct val="115000"/>
            </a:pPr>
            <a:r>
              <a:rPr lang="de-DE" sz="3000" dirty="0" smtClean="0">
                <a:latin typeface="+mn-lt"/>
              </a:rPr>
              <a:t>Transkultureller Pflicht-/Kernbereich</a:t>
            </a:r>
          </a:p>
        </p:txBody>
      </p:sp>
      <p:sp>
        <p:nvSpPr>
          <p:cNvPr id="14" name="Rechteck 13"/>
          <p:cNvSpPr/>
          <p:nvPr/>
        </p:nvSpPr>
        <p:spPr>
          <a:xfrm>
            <a:off x="3452991" y="4282774"/>
            <a:ext cx="2509089" cy="1080000"/>
          </a:xfrm>
          <a:prstGeom prst="rect">
            <a:avLst/>
          </a:prstGeom>
          <a:solidFill>
            <a:srgbClr val="F7ED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Basismodul Medientechnik</a:t>
            </a:r>
            <a:endParaRPr lang="de-DE" dirty="0">
              <a:solidFill>
                <a:schemeClr val="tx1"/>
              </a:solidFill>
            </a:endParaRPr>
          </a:p>
          <a:p>
            <a:pPr algn="ctr"/>
            <a:r>
              <a:rPr lang="de-DE" dirty="0" smtClean="0">
                <a:solidFill>
                  <a:schemeClr val="tx1"/>
                </a:solidFill>
              </a:rPr>
              <a:t>1.-2. </a:t>
            </a:r>
            <a:r>
              <a:rPr lang="de-DE" dirty="0">
                <a:solidFill>
                  <a:schemeClr val="tx1"/>
                </a:solidFill>
              </a:rPr>
              <a:t>Semester</a:t>
            </a:r>
          </a:p>
        </p:txBody>
      </p:sp>
    </p:spTree>
    <p:extLst>
      <p:ext uri="{BB962C8B-B14F-4D97-AF65-F5344CB8AC3E}">
        <p14:creationId xmlns:p14="http://schemas.microsoft.com/office/powerpoint/2010/main" val="124736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1"/>
      <p:bldP spid="11" grpId="0"/>
      <p:bldP spid="13" grpId="0" animBg="1"/>
      <p:bldP spid="14" grpId="1" animBg="1"/>
    </p:bldLst>
  </p:timing>
</p:sld>
</file>

<file path=ppt/theme/theme1.xml><?xml version="1.0" encoding="utf-8"?>
<a:theme xmlns:a="http://schemas.openxmlformats.org/drawingml/2006/main" name="HHU Master">
  <a:themeElements>
    <a:clrScheme name="HHU Designfarben Master">
      <a:dk1>
        <a:srgbClr val="000000"/>
      </a:dk1>
      <a:lt1>
        <a:srgbClr val="FFFFFF"/>
      </a:lt1>
      <a:dk2>
        <a:srgbClr val="006AB3"/>
      </a:dk2>
      <a:lt2>
        <a:srgbClr val="D9DADB"/>
      </a:lt2>
      <a:accent1>
        <a:srgbClr val="006AB3"/>
      </a:accent1>
      <a:accent2>
        <a:srgbClr val="BE0A26"/>
      </a:accent2>
      <a:accent3>
        <a:srgbClr val="BFBFBF"/>
      </a:accent3>
      <a:accent4>
        <a:srgbClr val="97BF0D"/>
      </a:accent4>
      <a:accent5>
        <a:srgbClr val="F58B00"/>
      </a:accent5>
      <a:accent6>
        <a:srgbClr val="0E4067"/>
      </a:accent6>
      <a:hlink>
        <a:srgbClr val="006AB3"/>
      </a:hlink>
      <a:folHlink>
        <a:srgbClr val="4986B3"/>
      </a:folHlink>
    </a:clrScheme>
    <a:fontScheme name="HHU Celeste">
      <a:majorFont>
        <a:latin typeface="Celeste Sans Pro"/>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eleste Sans Pro"/>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HU Titel">
  <a:themeElements>
    <a:clrScheme name="HHU Designfarben Master">
      <a:dk1>
        <a:srgbClr val="000000"/>
      </a:dk1>
      <a:lt1>
        <a:srgbClr val="FFFFFF"/>
      </a:lt1>
      <a:dk2>
        <a:srgbClr val="006AB3"/>
      </a:dk2>
      <a:lt2>
        <a:srgbClr val="D9DADB"/>
      </a:lt2>
      <a:accent1>
        <a:srgbClr val="006AB3"/>
      </a:accent1>
      <a:accent2>
        <a:srgbClr val="BE0A26"/>
      </a:accent2>
      <a:accent3>
        <a:srgbClr val="BFBFBF"/>
      </a:accent3>
      <a:accent4>
        <a:srgbClr val="97BF0D"/>
      </a:accent4>
      <a:accent5>
        <a:srgbClr val="F58B00"/>
      </a:accent5>
      <a:accent6>
        <a:srgbClr val="0E4067"/>
      </a:accent6>
      <a:hlink>
        <a:srgbClr val="006AB3"/>
      </a:hlink>
      <a:folHlink>
        <a:srgbClr val="4986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HU Forschung und Lehre">
  <a:themeElements>
    <a:clrScheme name="HHU Designfarben Master 1">
      <a:dk1>
        <a:srgbClr val="000000"/>
      </a:dk1>
      <a:lt1>
        <a:srgbClr val="FFFFFF"/>
      </a:lt1>
      <a:dk2>
        <a:srgbClr val="006AB3"/>
      </a:dk2>
      <a:lt2>
        <a:srgbClr val="D9DADB"/>
      </a:lt2>
      <a:accent1>
        <a:srgbClr val="006AB3"/>
      </a:accent1>
      <a:accent2>
        <a:srgbClr val="BE0A26"/>
      </a:accent2>
      <a:accent3>
        <a:srgbClr val="BFBFBF"/>
      </a:accent3>
      <a:accent4>
        <a:srgbClr val="97BF0D"/>
      </a:accent4>
      <a:accent5>
        <a:srgbClr val="F58B00"/>
      </a:accent5>
      <a:accent6>
        <a:srgbClr val="0E4067"/>
      </a:accent6>
      <a:hlink>
        <a:srgbClr val="006AB3"/>
      </a:hlink>
      <a:folHlink>
        <a:srgbClr val="4986B3"/>
      </a:folHlink>
    </a:clrScheme>
    <a:fontScheme name="HHU Celeste">
      <a:majorFont>
        <a:latin typeface="HHU Celeste Sans"/>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HHU Celeste Sans"/>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0" indent="-360000">
          <a:spcAft>
            <a:spcPts val="1000"/>
          </a:spcAft>
          <a:buClr>
            <a:schemeClr val="tx2"/>
          </a:buClr>
          <a:buSzPct val="115000"/>
          <a:buFont typeface="Wingdings" charset="2"/>
          <a:buChar char="§"/>
          <a:defRPr sz="2600" dirty="0" err="1" smtClean="0">
            <a:latin typeface="+mn-lt"/>
          </a:defRPr>
        </a:defPPr>
      </a:lstStyle>
    </a:txDef>
  </a:objectDefaults>
  <a:extraClrSchemeLst/>
</a:theme>
</file>

<file path=ppt/theme/theme4.xml><?xml version="1.0" encoding="utf-8"?>
<a:theme xmlns:a="http://schemas.openxmlformats.org/drawingml/2006/main" name="HHU Event">
  <a:themeElements>
    <a:clrScheme name="HHU Designfarben Master">
      <a:dk1>
        <a:srgbClr val="000000"/>
      </a:dk1>
      <a:lt1>
        <a:srgbClr val="FFFFFF"/>
      </a:lt1>
      <a:dk2>
        <a:srgbClr val="006AB3"/>
      </a:dk2>
      <a:lt2>
        <a:srgbClr val="D9DADB"/>
      </a:lt2>
      <a:accent1>
        <a:srgbClr val="006AB3"/>
      </a:accent1>
      <a:accent2>
        <a:srgbClr val="BE0A26"/>
      </a:accent2>
      <a:accent3>
        <a:srgbClr val="BFBFBF"/>
      </a:accent3>
      <a:accent4>
        <a:srgbClr val="97BF0D"/>
      </a:accent4>
      <a:accent5>
        <a:srgbClr val="F58B00"/>
      </a:accent5>
      <a:accent6>
        <a:srgbClr val="0E4067"/>
      </a:accent6>
      <a:hlink>
        <a:srgbClr val="006AB3"/>
      </a:hlink>
      <a:folHlink>
        <a:srgbClr val="4986B3"/>
      </a:folHlink>
    </a:clrScheme>
    <a:fontScheme name="HHU Celeste">
      <a:majorFont>
        <a:latin typeface="HHU Celeste Sans"/>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HHU Celeste Sans"/>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HHU Master</Template>
  <TotalTime>0</TotalTime>
  <Words>1545</Words>
  <Application>Microsoft Office PowerPoint</Application>
  <PresentationFormat>Bildschirmpräsentation (16:10)</PresentationFormat>
  <Paragraphs>273</Paragraphs>
  <Slides>22</Slides>
  <Notes>8</Notes>
  <HiddenSlides>0</HiddenSlides>
  <MMClips>0</MMClips>
  <ScaleCrop>false</ScaleCrop>
  <HeadingPairs>
    <vt:vector size="6" baseType="variant">
      <vt:variant>
        <vt:lpstr>Verwendete Schriftarten</vt:lpstr>
      </vt:variant>
      <vt:variant>
        <vt:i4>11</vt:i4>
      </vt:variant>
      <vt:variant>
        <vt:lpstr>Design</vt:lpstr>
      </vt:variant>
      <vt:variant>
        <vt:i4>4</vt:i4>
      </vt:variant>
      <vt:variant>
        <vt:lpstr>Folientitel</vt:lpstr>
      </vt:variant>
      <vt:variant>
        <vt:i4>22</vt:i4>
      </vt:variant>
    </vt:vector>
  </HeadingPairs>
  <TitlesOfParts>
    <vt:vector size="37" baseType="lpstr">
      <vt:lpstr>Microsoft YaHei</vt:lpstr>
      <vt:lpstr>ＭＳ Ｐゴシック</vt:lpstr>
      <vt:lpstr>Abadi MT Condensed Extra Bold</vt:lpstr>
      <vt:lpstr>Arial</vt:lpstr>
      <vt:lpstr>Calibri</vt:lpstr>
      <vt:lpstr>Celeste Sans Pro</vt:lpstr>
      <vt:lpstr>CelesteSansPro</vt:lpstr>
      <vt:lpstr>HHU Celeste Sans</vt:lpstr>
      <vt:lpstr>Mangal</vt:lpstr>
      <vt:lpstr>Times New Roman</vt:lpstr>
      <vt:lpstr>Wingdings</vt:lpstr>
      <vt:lpstr>HHU Master</vt:lpstr>
      <vt:lpstr>HHU Titel</vt:lpstr>
      <vt:lpstr>HHU Forschung und Lehre</vt:lpstr>
      <vt:lpstr>HHU Event</vt:lpstr>
      <vt:lpstr>  Medien, Sprachen, Texte    in einer globalisierten Welt</vt:lpstr>
      <vt:lpstr>Vorbemerkung: B. A. Transkulturalität</vt:lpstr>
      <vt:lpstr>Steckbrief B. A. Transkulturalität</vt:lpstr>
      <vt:lpstr>Steckbrief B. A. Transkulturalität</vt:lpstr>
      <vt:lpstr>PowerPoint-Präsentation</vt:lpstr>
      <vt:lpstr>PowerPoint-Präsentation</vt:lpstr>
      <vt:lpstr>Studieninhalte und Studienaufbau</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Eignungs-  und Zulassungsvoraussetzungen </vt:lpstr>
      <vt:lpstr>B. A. Transkulturalität: Medien, Sprachen, Texte</vt:lpstr>
      <vt:lpstr>AnschlussmöglichkeiteN:</vt:lpstr>
      <vt:lpstr>PowerPoint-Präsentation</vt:lpstr>
      <vt:lpstr>PowerPoint-Präsentation</vt:lpstr>
      <vt:lpstr>PowerPoint-Präsentation</vt:lpstr>
      <vt:lpstr>Kontakt und Beratung</vt:lpstr>
      <vt:lpstr>M. A. Comparative Studies</vt:lpstr>
    </vt:vector>
  </TitlesOfParts>
  <Company>Philosophische Fakultaet HHUD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Begrüßung Prof. Dr. Ingo Plag</dc:title>
  <dc:creator>Plag</dc:creator>
  <cp:lastModifiedBy>Windows-Benutzer</cp:lastModifiedBy>
  <cp:revision>512</cp:revision>
  <cp:lastPrinted>2016-06-01T14:11:53Z</cp:lastPrinted>
  <dcterms:created xsi:type="dcterms:W3CDTF">2013-10-10T14:57:36Z</dcterms:created>
  <dcterms:modified xsi:type="dcterms:W3CDTF">2018-06-09T08:13:47Z</dcterms:modified>
</cp:coreProperties>
</file>